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55" r:id="rId3"/>
    <p:sldId id="438" r:id="rId5"/>
    <p:sldId id="443" r:id="rId6"/>
    <p:sldId id="434" r:id="rId7"/>
    <p:sldId id="444" r:id="rId8"/>
    <p:sldId id="441" r:id="rId9"/>
    <p:sldId id="436" r:id="rId10"/>
    <p:sldId id="442" r:id="rId11"/>
    <p:sldId id="427" r:id="rId12"/>
    <p:sldId id="456" r:id="rId13"/>
    <p:sldId id="453" r:id="rId14"/>
    <p:sldId id="454" r:id="rId15"/>
    <p:sldId id="45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2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1BB9EE"/>
    <a:srgbClr val="FFC000"/>
    <a:srgbClr val="EA891B"/>
    <a:srgbClr val="E98821"/>
    <a:srgbClr val="E19543"/>
    <a:srgbClr val="85211F"/>
    <a:srgbClr val="CED0E0"/>
    <a:srgbClr val="78F3CB"/>
    <a:srgbClr val="AEF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01" autoAdjust="0"/>
    <p:restoredTop sz="92421" autoAdjust="0"/>
  </p:normalViewPr>
  <p:slideViewPr>
    <p:cSldViewPr snapToGrid="0" showGuides="1">
      <p:cViewPr>
        <p:scale>
          <a:sx n="100" d="100"/>
          <a:sy n="100" d="100"/>
        </p:scale>
        <p:origin x="-1650" y="-198"/>
      </p:cViewPr>
      <p:guideLst>
        <p:guide orient="horz" pos="2727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DB853B7E-72B1-4231-BC17-FDC95AAC288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A1CCB275-B3B4-4927-91A9-31CD7E97A7A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" panose="020B0503020204020204" pitchFamily="34" charset="-122"/>
        <a:ea typeface="Microsoft YaHe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" panose="020B0503020204020204" pitchFamily="34" charset="-122"/>
        <a:ea typeface="Microsoft YaHei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" panose="020B0503020204020204" pitchFamily="34" charset="-122"/>
        <a:ea typeface="Microsoft YaHei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" panose="020B0503020204020204" pitchFamily="34" charset="-122"/>
        <a:ea typeface="Microsoft YaHei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" panose="020B0503020204020204" pitchFamily="34" charset="-122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B275-B3B4-4927-91A9-31CD7E97A7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成本、体积下降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B275-B3B4-4927-91A9-31CD7E97A7A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B275-B3B4-4927-91A9-31CD7E97A7A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B275-B3B4-4927-91A9-31CD7E97A7A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B275-B3B4-4927-91A9-31CD7E97A7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低互调多频多工器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B275-B3B4-4927-91A9-31CD7E97A7A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成本、体积下降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B275-B3B4-4927-91A9-31CD7E97A7A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B275-B3B4-4927-91A9-31CD7E97A7A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成本、体积下降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B275-B3B4-4927-91A9-31CD7E97A7A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B275-B3B4-4927-91A9-31CD7E97A7A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B275-B3B4-4927-91A9-31CD7E97A7A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B275-B3B4-4927-91A9-31CD7E97A7A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6</a:t>
            </a:r>
            <a:r>
              <a:rPr lang="zh-CN" altLang="en-US" dirty="0"/>
              <a:t>大技术优势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B275-B3B4-4927-91A9-31CD7E97A7A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685F-EE15-406E-A253-A1C9B9A9BB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8F21-AB2C-437D-85A5-0FC0C8848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685F-EE15-406E-A253-A1C9B9A9BB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8F21-AB2C-437D-85A5-0FC0C8848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685F-EE15-406E-A253-A1C9B9A9BB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8F21-AB2C-437D-85A5-0FC0C8848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685F-EE15-406E-A253-A1C9B9A9BB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8F21-AB2C-437D-85A5-0FC0C8848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685F-EE15-406E-A253-A1C9B9A9BB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8F21-AB2C-437D-85A5-0FC0C8848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685F-EE15-406E-A253-A1C9B9A9BB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8F21-AB2C-437D-85A5-0FC0C8848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685F-EE15-406E-A253-A1C9B9A9BB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8F21-AB2C-437D-85A5-0FC0C8848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685F-EE15-406E-A253-A1C9B9A9BB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8F21-AB2C-437D-85A5-0FC0C8848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685F-EE15-406E-A253-A1C9B9A9BB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8F21-AB2C-437D-85A5-0FC0C8848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685F-EE15-406E-A253-A1C9B9A9BB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8F21-AB2C-437D-85A5-0FC0C8848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685F-EE15-406E-A253-A1C9B9A9BB9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8F21-AB2C-437D-85A5-0FC0C8848AA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65A1685F-EE15-406E-A253-A1C9B9A9BB9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4A088F21-AB2C-437D-85A5-0FC0C8848AAF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jpeg"/><Relationship Id="rId8" Type="http://schemas.openxmlformats.org/officeDocument/2006/relationships/image" Target="../media/image50.jpeg"/><Relationship Id="rId7" Type="http://schemas.microsoft.com/office/2007/relationships/hdphoto" Target="../media/image49.wdp"/><Relationship Id="rId6" Type="http://schemas.openxmlformats.org/officeDocument/2006/relationships/image" Target="../media/image48.png"/><Relationship Id="rId5" Type="http://schemas.microsoft.com/office/2007/relationships/hdphoto" Target="../media/image47.wdp"/><Relationship Id="rId4" Type="http://schemas.openxmlformats.org/officeDocument/2006/relationships/image" Target="../media/image46.png"/><Relationship Id="rId3" Type="http://schemas.microsoft.com/office/2007/relationships/hdphoto" Target="../media/image45.wdp"/><Relationship Id="rId2" Type="http://schemas.openxmlformats.org/officeDocument/2006/relationships/image" Target="../media/image44.png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3.jpeg"/><Relationship Id="rId10" Type="http://schemas.openxmlformats.org/officeDocument/2006/relationships/image" Target="../media/image52.jpeg"/><Relationship Id="rId1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microsoft.com/office/2007/relationships/hdphoto" Target="../media/image10.wdp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image10.wdp"/><Relationship Id="rId3" Type="http://schemas.openxmlformats.org/officeDocument/2006/relationships/image" Target="../media/image9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microsoft.com/office/2007/relationships/hdphoto" Target="../media/image10.wdp"/><Relationship Id="rId3" Type="http://schemas.openxmlformats.org/officeDocument/2006/relationships/image" Target="../media/image9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microsoft.com/office/2007/relationships/hdphoto" Target="../media/image36.wdp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41.jpeg"/><Relationship Id="rId12" Type="http://schemas.openxmlformats.org/officeDocument/2006/relationships/image" Target="../media/image40.jpe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167">
            <a:off x="2593035" y="2507138"/>
            <a:ext cx="10126444" cy="78018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5451475"/>
            <a:ext cx="12192000" cy="14846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967">
            <a:off x="5861994" y="3964125"/>
            <a:ext cx="4692639" cy="22110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135">
            <a:off x="1033543" y="904305"/>
            <a:ext cx="3212539" cy="292925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-15977" y="1434520"/>
            <a:ext cx="9280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i="1" spc="80" dirty="0" smtClean="0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" charset="0"/>
              </a:rPr>
              <a:t>多频</a:t>
            </a:r>
            <a:r>
              <a:rPr lang="zh-CN" altLang="en-US" sz="4000" b="1" i="1" spc="80" dirty="0" smtClean="0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" charset="0"/>
              </a:rPr>
              <a:t>段</a:t>
            </a:r>
            <a:r>
              <a:rPr lang="zh-CN" altLang="en-US" sz="4000" b="1" i="1" spc="80" dirty="0" smtClean="0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" charset="0"/>
              </a:rPr>
              <a:t>互</a:t>
            </a:r>
            <a:r>
              <a:rPr lang="zh-CN" altLang="en-US" sz="4000" b="1" i="1" spc="80" dirty="0" smtClean="0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" charset="0"/>
              </a:rPr>
              <a:t>调测试系统</a:t>
            </a:r>
            <a:endParaRPr lang="en-US" altLang="zh-CN" sz="3200" b="1" i="1" spc="80" dirty="0">
              <a:solidFill>
                <a:srgbClr val="1BB9E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elvetica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55699" y="2171441"/>
            <a:ext cx="92806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50" i="1" spc="8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" charset="0"/>
              </a:rPr>
              <a:t>INTERMODULATION MEASUREMENT INSTRUMENTS</a:t>
            </a:r>
            <a:endParaRPr lang="en-US" altLang="zh-CN" sz="1450" i="1" spc="8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elvetica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-1786719" y="-1656920"/>
            <a:ext cx="10386958" cy="3676961"/>
            <a:chOff x="-1786719" y="-1656920"/>
            <a:chExt cx="10386958" cy="3676961"/>
          </a:xfrm>
        </p:grpSpPr>
        <p:sp>
          <p:nvSpPr>
            <p:cNvPr id="9" name="新月形 8"/>
            <p:cNvSpPr/>
            <p:nvPr/>
          </p:nvSpPr>
          <p:spPr>
            <a:xfrm rot="3563867">
              <a:off x="128234" y="-2188343"/>
              <a:ext cx="2463800" cy="4610100"/>
            </a:xfrm>
            <a:prstGeom prst="moon">
              <a:avLst>
                <a:gd name="adj" fmla="val 78590"/>
              </a:avLst>
            </a:prstGeom>
            <a:gradFill>
              <a:gsLst>
                <a:gs pos="15000">
                  <a:srgbClr val="10C4FC">
                    <a:alpha val="0"/>
                  </a:srgbClr>
                </a:gs>
                <a:gs pos="99000">
                  <a:srgbClr val="75FFCA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新月形 12"/>
            <p:cNvSpPr/>
            <p:nvPr/>
          </p:nvSpPr>
          <p:spPr>
            <a:xfrm rot="4326329">
              <a:off x="809875" y="-3201491"/>
              <a:ext cx="2463800" cy="5552941"/>
            </a:xfrm>
            <a:prstGeom prst="moon">
              <a:avLst>
                <a:gd name="adj" fmla="val 78590"/>
              </a:avLst>
            </a:prstGeom>
            <a:gradFill>
              <a:gsLst>
                <a:gs pos="93000">
                  <a:srgbClr val="10C4FC">
                    <a:alpha val="26000"/>
                  </a:srgbClr>
                </a:gs>
                <a:gs pos="14000">
                  <a:srgbClr val="75FFCA">
                    <a:alpha val="7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新月形 13"/>
            <p:cNvSpPr/>
            <p:nvPr/>
          </p:nvSpPr>
          <p:spPr>
            <a:xfrm rot="2755280">
              <a:off x="-242148" y="-1988330"/>
              <a:ext cx="2463800" cy="5552941"/>
            </a:xfrm>
            <a:prstGeom prst="moon">
              <a:avLst>
                <a:gd name="adj" fmla="val 78590"/>
              </a:avLst>
            </a:prstGeom>
            <a:gradFill>
              <a:gsLst>
                <a:gs pos="93000">
                  <a:srgbClr val="10C4FC">
                    <a:alpha val="0"/>
                  </a:srgbClr>
                </a:gs>
                <a:gs pos="14000">
                  <a:srgbClr val="75FFCA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-1031474" y="-1587500"/>
              <a:ext cx="9631713" cy="15875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-3568700" y="-2162964"/>
            <a:ext cx="3568700" cy="69713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7138" y="2390105"/>
            <a:ext cx="4244629" cy="3679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omponentBackground1"/>
          <p:cNvSpPr/>
          <p:nvPr/>
        </p:nvSpPr>
        <p:spPr>
          <a:xfrm>
            <a:off x="367314" y="1778033"/>
            <a:ext cx="11418327" cy="4748135"/>
          </a:xfrm>
          <a:prstGeom prst="roundRect">
            <a:avLst>
              <a:gd name="adj" fmla="val 1447"/>
            </a:avLst>
          </a:prstGeom>
          <a:solidFill>
            <a:srgbClr val="FFFFFF">
              <a:alpha val="85000"/>
            </a:srgbClr>
          </a:solidFill>
          <a:ln w="6350">
            <a:solidFill>
              <a:schemeClr val="accent1">
                <a:alpha val="50000"/>
              </a:schemeClr>
            </a:solidFill>
          </a:ln>
          <a:effectLst>
            <a:outerShdw blurRad="635000" dist="50800" dir="2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 rot="10800000">
            <a:off x="789750" y="434195"/>
            <a:ext cx="5028480" cy="458810"/>
          </a:xfrm>
          <a:prstGeom prst="roundRect">
            <a:avLst>
              <a:gd name="adj" fmla="val 50000"/>
            </a:avLst>
          </a:prstGeom>
          <a:gradFill>
            <a:gsLst>
              <a:gs pos="59000">
                <a:srgbClr val="10C4FC"/>
              </a:gs>
              <a:gs pos="2000">
                <a:srgbClr val="75FF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流程图: 存储数据 13"/>
          <p:cNvSpPr/>
          <p:nvPr/>
        </p:nvSpPr>
        <p:spPr>
          <a:xfrm>
            <a:off x="-281342" y="435742"/>
            <a:ext cx="1350759" cy="459620"/>
          </a:xfrm>
          <a:prstGeom prst="flowChartOnlineStorage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67687" y="470545"/>
            <a:ext cx="3654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Roboto Regular"/>
              </a:rPr>
              <a:t>系统间互调</a:t>
            </a:r>
            <a:endParaRPr lang="zh-CN" altLang="en-US" sz="2000" b="1" dirty="0">
              <a:solidFill>
                <a:schemeClr val="bg1"/>
              </a:solidFill>
              <a:latin typeface="Roboto Regular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92237" y="1086801"/>
            <a:ext cx="1089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indent="-342900" defTabSz="471170">
              <a:buFont typeface="Wingdings" panose="05000000000000000000" pitchFamily="2" charset="2"/>
              <a:buChar char="n"/>
            </a:pPr>
            <a:r>
              <a:rPr lang="zh-CN" altLang="en-US" dirty="0" smtClean="0">
                <a:solidFill>
                  <a:schemeClr val="tx1"/>
                </a:solidFill>
              </a:rPr>
              <a:t>多频段天线系统间互调</a:t>
            </a:r>
            <a:endParaRPr lang="zh-CN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22" name="表格 21"/>
          <p:cNvGraphicFramePr>
            <a:graphicFrameLocks noGrp="1"/>
          </p:cNvGraphicFramePr>
          <p:nvPr/>
        </p:nvGraphicFramePr>
        <p:xfrm>
          <a:off x="781050" y="2057399"/>
          <a:ext cx="4800600" cy="723900"/>
        </p:xfrm>
        <a:graphic>
          <a:graphicData uri="http://schemas.openxmlformats.org/drawingml/2006/table">
            <a:tbl>
              <a:tblPr/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1809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n3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n1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n7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180975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起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止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起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止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起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止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TX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1805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1880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2110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2170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2620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2690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RX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1710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1785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1920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1980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2500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2570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6010275" y="2105024"/>
          <a:ext cx="4800600" cy="723900"/>
        </p:xfrm>
        <a:graphic>
          <a:graphicData uri="http://schemas.openxmlformats.org/drawingml/2006/table">
            <a:tbl>
              <a:tblPr/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1809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n28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n5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n8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180975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起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止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起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止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起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止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TX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758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803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869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894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925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960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RX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703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748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824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849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880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latin typeface="Tahoma" panose="020B0604030504040204"/>
                        </a:rPr>
                        <a:t>915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latin typeface="Tahoma" panose="020B060403050404020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66750" y="3219450"/>
            <a:ext cx="4981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n3</a:t>
            </a:r>
            <a:r>
              <a:rPr lang="zh-CN" altLang="en-US" dirty="0" smtClean="0"/>
              <a:t>和</a:t>
            </a:r>
            <a:r>
              <a:rPr lang="en-US" altLang="zh-CN" dirty="0" smtClean="0"/>
              <a:t>n1</a:t>
            </a:r>
            <a:r>
              <a:rPr lang="zh-CN" altLang="en-US" dirty="0" smtClean="0"/>
              <a:t>的组合互调：</a:t>
            </a:r>
            <a:r>
              <a:rPr lang="en-US" altLang="zh-CN" dirty="0" smtClean="0"/>
              <a:t>2*2153-1805=2501,2*2170-1805=2535</a:t>
            </a:r>
            <a:r>
              <a:rPr lang="zh-CN" altLang="en-US" dirty="0" smtClean="0"/>
              <a:t>，落在</a:t>
            </a:r>
            <a:r>
              <a:rPr lang="en-US" altLang="zh-CN" dirty="0" smtClean="0"/>
              <a:t>n7</a:t>
            </a:r>
            <a:r>
              <a:rPr lang="zh-CN" altLang="en-US" dirty="0" smtClean="0"/>
              <a:t>的接收频带内。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n7</a:t>
            </a:r>
            <a:r>
              <a:rPr lang="zh-CN" altLang="en-US" dirty="0" smtClean="0"/>
              <a:t>和</a:t>
            </a:r>
            <a:r>
              <a:rPr lang="en-US" altLang="zh-CN" dirty="0" smtClean="0"/>
              <a:t>n1</a:t>
            </a:r>
            <a:r>
              <a:rPr lang="zh-CN" altLang="en-US" dirty="0" smtClean="0"/>
              <a:t>的组合互调：</a:t>
            </a:r>
            <a:r>
              <a:rPr lang="en-US" altLang="zh-CN" dirty="0" smtClean="0"/>
              <a:t>2*2170-2630=1710,2*2170-2620=1720</a:t>
            </a:r>
            <a:r>
              <a:rPr lang="zh-CN" altLang="en-US" dirty="0" smtClean="0"/>
              <a:t>，落在</a:t>
            </a:r>
            <a:r>
              <a:rPr lang="en-US" altLang="zh-CN" dirty="0" smtClean="0"/>
              <a:t>n3</a:t>
            </a:r>
            <a:r>
              <a:rPr lang="zh-CN" altLang="en-US" dirty="0" smtClean="0"/>
              <a:t>的接收频段内。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57900" y="3200400"/>
            <a:ext cx="47720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n28</a:t>
            </a:r>
            <a:r>
              <a:rPr lang="zh-CN" altLang="en-US" dirty="0" smtClean="0"/>
              <a:t>和</a:t>
            </a:r>
            <a:r>
              <a:rPr lang="en-US" altLang="zh-CN" dirty="0" smtClean="0"/>
              <a:t>n5</a:t>
            </a:r>
            <a:r>
              <a:rPr lang="zh-CN" altLang="en-US" dirty="0" smtClean="0"/>
              <a:t>的组合互调：</a:t>
            </a:r>
            <a:r>
              <a:rPr lang="en-US" altLang="zh-CN" dirty="0" smtClean="0"/>
              <a:t>2*803-894=712,2*803-869=737</a:t>
            </a:r>
            <a:r>
              <a:rPr lang="zh-CN" altLang="en-US" dirty="0" smtClean="0"/>
              <a:t>，落在</a:t>
            </a:r>
            <a:r>
              <a:rPr lang="en-US" altLang="zh-CN" dirty="0" smtClean="0"/>
              <a:t>n28</a:t>
            </a:r>
            <a:r>
              <a:rPr lang="zh-CN" altLang="en-US" dirty="0" smtClean="0"/>
              <a:t>的接收频段内。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n5</a:t>
            </a:r>
            <a:r>
              <a:rPr lang="zh-CN" altLang="en-US" dirty="0" smtClean="0"/>
              <a:t>和</a:t>
            </a:r>
            <a:r>
              <a:rPr lang="en-US" altLang="zh-CN" dirty="0" smtClean="0"/>
              <a:t>n8</a:t>
            </a:r>
            <a:r>
              <a:rPr lang="zh-CN" altLang="en-US" dirty="0" smtClean="0"/>
              <a:t>的组合互调：</a:t>
            </a:r>
            <a:r>
              <a:rPr lang="en-US" altLang="zh-CN" dirty="0" smtClean="0"/>
              <a:t>2*894-960=828,2*894-939=849</a:t>
            </a:r>
            <a:r>
              <a:rPr lang="zh-CN" altLang="en-US" dirty="0" smtClean="0"/>
              <a:t>，落在</a:t>
            </a:r>
            <a:r>
              <a:rPr lang="en-US" altLang="zh-CN" dirty="0" smtClean="0"/>
              <a:t>n8</a:t>
            </a:r>
            <a:r>
              <a:rPr lang="zh-CN" altLang="en-US" dirty="0" smtClean="0"/>
              <a:t>的接</a:t>
            </a:r>
            <a:r>
              <a:rPr lang="zh-CN" altLang="en-US" dirty="0" smtClean="0"/>
              <a:t>收频段内。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内容占位符 3"/>
          <p:cNvGraphicFramePr/>
          <p:nvPr/>
        </p:nvGraphicFramePr>
        <p:xfrm>
          <a:off x="789752" y="1609921"/>
          <a:ext cx="10538652" cy="4823651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474719"/>
                <a:gridCol w="1474719"/>
                <a:gridCol w="1474719"/>
                <a:gridCol w="3211113"/>
                <a:gridCol w="1451691"/>
                <a:gridCol w="1451691"/>
              </a:tblGrid>
              <a:tr h="288255">
                <a:tc>
                  <a:txBody>
                    <a:bodyPr/>
                    <a:lstStyle/>
                    <a:p>
                      <a:pPr algn="ctr"/>
                      <a:r>
                        <a:rPr lang="zh-CN" sz="12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类型</a:t>
                      </a:r>
                      <a:endParaRPr lang="zh-CN" sz="12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9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测量模式</a:t>
                      </a:r>
                      <a:endParaRPr lang="zh-CN" sz="12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9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sz="12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频段</a:t>
                      </a:r>
                      <a:r>
                        <a:rPr lang="zh-CN" altLang="en-US" sz="1200" b="1" kern="100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en-SG" altLang="zh-CN" sz="1200" b="1" kern="100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MHz</a:t>
                      </a:r>
                      <a:r>
                        <a:rPr lang="zh-CN" altLang="en-US" sz="1200" b="1" kern="100" dirty="0">
                          <a:solidFill>
                            <a:schemeClr val="bg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）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9EE"/>
                    </a:solidFill>
                  </a:tcPr>
                </a:tc>
                <a:tc h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200" b="1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型号</a:t>
                      </a:r>
                      <a:endParaRPr lang="zh-CN" sz="12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9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产品状态</a:t>
                      </a:r>
                      <a:endParaRPr lang="zh-CN" sz="12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9EE"/>
                    </a:solidFill>
                  </a:tcPr>
                </a:tc>
              </a:tr>
              <a:tr h="326679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多系统</a:t>
                      </a:r>
                      <a:endParaRPr lang="zh-CN" altLang="en-US" sz="12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四端口</a:t>
                      </a:r>
                      <a:r>
                        <a:rPr lang="zh-CN" sz="12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反射</a:t>
                      </a:r>
                      <a:r>
                        <a:rPr lang="zh-CN" sz="12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型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1800/2100/2600M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TX:1805-1880/2110-2170/2620-2690</a:t>
                      </a:r>
                      <a:endParaRPr lang="en-US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RX:1710-1785/1920-1980/2500-2570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CPIM304R1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已上市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7467">
                <a:tc vMerge="1"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四端口</a:t>
                      </a:r>
                      <a:r>
                        <a:rPr lang="zh-CN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反射</a:t>
                      </a:r>
                      <a:r>
                        <a:rPr lang="zh-CN" altLang="zh-CN" sz="12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型</a:t>
                      </a:r>
                      <a:endParaRPr lang="zh-CN" altLang="zh-CN" sz="12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700/800/900M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TX:758-803/869-894/925-960</a:t>
                      </a:r>
                      <a:endParaRPr lang="en-US" altLang="zh-CN" sz="1000" kern="100" dirty="0" smtClean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RX:</a:t>
                      </a:r>
                      <a:r>
                        <a:rPr lang="en-SG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703-748/824-849/880-915</a:t>
                      </a:r>
                      <a:endParaRPr lang="zh-CN" altLang="zh-CN" sz="1000" kern="100" dirty="0" smtClean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CPIM304R2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255">
                <a:tc rowSpan="11"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单系统</a:t>
                      </a:r>
                      <a:endParaRPr lang="zh-CN" altLang="en-US" sz="12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四端口</a:t>
                      </a:r>
                      <a:r>
                        <a:rPr lang="zh-CN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反射型</a:t>
                      </a:r>
                      <a:endParaRPr lang="zh-CN" altLang="zh-CN" sz="1200" kern="100" dirty="0" smtClean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600M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TX:663-698/RX:</a:t>
                      </a:r>
                      <a:r>
                        <a:rPr lang="en-SG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617-652</a:t>
                      </a:r>
                      <a:endParaRPr lang="zh-CN" altLang="zh-CN" sz="1000" kern="100" dirty="0" smtClean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CPIM600QR</a:t>
                      </a:r>
                      <a:endParaRPr lang="zh-CN" altLang="zh-CN" sz="1000" kern="100" dirty="0" smtClean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1">
                  <a:txBody>
                    <a:bodyPr/>
                    <a:lstStyle/>
                    <a:p>
                      <a:pPr algn="ctr"/>
                      <a:r>
                        <a:rPr lang="zh-CN" alt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已上市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0213">
                <a:tc vMerge="1"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zh-CN" sz="12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双</a:t>
                      </a:r>
                      <a:r>
                        <a:rPr lang="zh-CN" altLang="en-US" sz="12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口</a:t>
                      </a:r>
                      <a:r>
                        <a:rPr lang="zh-CN" sz="12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反射型</a:t>
                      </a:r>
                      <a:endParaRPr lang="zh-CN" sz="12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TX:758-803/RX:</a:t>
                      </a:r>
                      <a:r>
                        <a:rPr lang="en-SG" altLang="zh-CN" sz="1000" kern="100" dirty="0" smtClean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703-748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CPIM700DR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TX:869-894/RX: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824-849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CPIM800DR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01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TX:925-960/RX: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880-915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CPIM900DR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1800M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1805-1880</a:t>
                      </a: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/RX: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1710-1785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CPIM1800DR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2100M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2110-2170</a:t>
                      </a: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/RX: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1920-2080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CPIM2100DR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3">
                <a:tc vMerge="1"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zh-CN" sz="12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传输</a:t>
                      </a:r>
                      <a:r>
                        <a:rPr lang="en-US" altLang="zh-CN" sz="12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</a:t>
                      </a:r>
                      <a:r>
                        <a:rPr lang="zh-CN" altLang="en-US" sz="12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反射</a:t>
                      </a:r>
                      <a:r>
                        <a:rPr lang="zh-CN" sz="12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型</a:t>
                      </a:r>
                      <a:endParaRPr lang="zh-CN" sz="12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TX:758-803/RX: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703-748</a:t>
                      </a:r>
                      <a:endParaRPr 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CPIM700F</a:t>
                      </a:r>
                      <a:endParaRPr lang="zh-CN" sz="10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TX:869-894/RX: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824-849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CPIM800F</a:t>
                      </a:r>
                      <a:endParaRPr lang="zh-CN" sz="10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TX:925-960/RX: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880-915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CPIM900F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1800M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1805-1880</a:t>
                      </a: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/RX: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1710-1785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CPIM1800F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2100M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2110-2170</a:t>
                      </a: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/RX: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1920-2080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CPIM2100F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3">
                <a:tc rowSpan="5"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便携式</a:t>
                      </a:r>
                      <a:endParaRPr lang="zh-CN" altLang="en-US" sz="12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zh-CN" sz="12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单</a:t>
                      </a:r>
                      <a:r>
                        <a:rPr lang="zh-CN" altLang="en-US" sz="12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口</a:t>
                      </a:r>
                      <a:r>
                        <a:rPr lang="zh-CN" sz="12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反射型</a:t>
                      </a:r>
                      <a:endParaRPr lang="zh-CN" sz="12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TX:758-803/RX: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703-748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CPIM700P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zh-CN" altLang="en-US" sz="10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预计</a:t>
                      </a:r>
                      <a:r>
                        <a:rPr lang="en-US" altLang="zh-CN" sz="10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zh-CN" altLang="en-US" sz="10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CN" sz="10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H2</a:t>
                      </a:r>
                      <a:r>
                        <a:rPr lang="zh-CN" altLang="en-US" sz="10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发布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TX:869-894/RX: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824-849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CPIM800P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TX:925-960/RX: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880-915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CPIM900P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1800M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1805-1880</a:t>
                      </a: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/RX: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1710-1785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CPIM1800P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2100M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TX:</a:t>
                      </a:r>
                      <a:r>
                        <a:rPr lang="en-SG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2110-2170</a:t>
                      </a:r>
                      <a:r>
                        <a:rPr lang="en-US" altLang="zh-CN" sz="1000" kern="10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/RX:</a:t>
                      </a:r>
                      <a:r>
                        <a:rPr lang="en-SG" altLang="zh-CN" sz="1000" kern="10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1920-2080</a:t>
                      </a:r>
                      <a:endParaRPr lang="zh-CN" altLang="zh-CN" sz="1000" kern="10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00" dirty="0">
                          <a:solidFill>
                            <a:srgbClr val="00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CPIM2100P</a:t>
                      </a:r>
                      <a:endParaRPr lang="zh-CN" sz="1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圆角矩形 10"/>
          <p:cNvSpPr/>
          <p:nvPr/>
        </p:nvSpPr>
        <p:spPr>
          <a:xfrm rot="10800000">
            <a:off x="789750" y="434195"/>
            <a:ext cx="3953700" cy="4588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0C4FC"/>
              </a:gs>
              <a:gs pos="2000">
                <a:srgbClr val="75FF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流程图: 存储数据 11"/>
          <p:cNvSpPr/>
          <p:nvPr/>
        </p:nvSpPr>
        <p:spPr>
          <a:xfrm>
            <a:off x="-281342" y="435742"/>
            <a:ext cx="1350759" cy="459620"/>
          </a:xfrm>
          <a:prstGeom prst="flowChartOnlineStorage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67687" y="470545"/>
            <a:ext cx="2847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产品选型指南</a:t>
            </a:r>
            <a:endParaRPr kumimoji="1"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76000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9047" y="1096873"/>
            <a:ext cx="630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产品选型</a:t>
            </a:r>
            <a:endParaRPr lang="zh-CN" altLang="en-US" b="1" dirty="0">
              <a:solidFill>
                <a:srgbClr val="1BB9E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内容占位符 3"/>
          <p:cNvGraphicFramePr/>
          <p:nvPr/>
        </p:nvGraphicFramePr>
        <p:xfrm>
          <a:off x="789752" y="1627292"/>
          <a:ext cx="10627549" cy="504046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957915"/>
                <a:gridCol w="2291926"/>
                <a:gridCol w="3688854"/>
                <a:gridCol w="3688854"/>
              </a:tblGrid>
              <a:tr h="339648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序号</a:t>
                      </a:r>
                      <a:endParaRPr lang="zh-CN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9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型号</a:t>
                      </a:r>
                      <a:endParaRPr lang="zh-CN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9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描述</a:t>
                      </a:r>
                      <a:endParaRPr lang="zh-CN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9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示意图</a:t>
                      </a:r>
                      <a:endParaRPr lang="zh-CN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B9EE"/>
                    </a:solidFill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ATS-0001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互调集成测试软件</a:t>
                      </a:r>
                      <a:endParaRPr lang="zh-CN" altLang="en-US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endParaRPr lang="zh-CN" altLang="en-US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LD-Z50-DK100C06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低互调负载，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100W</a:t>
                      </a:r>
                      <a:r>
                        <a:rPr 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DIN </a:t>
                      </a:r>
                      <a:r>
                        <a:rPr 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母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zh-CN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AD-DM/DF-H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 err="1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标准件</a:t>
                      </a:r>
                      <a:r>
                        <a:rPr lang="en-US" altLang="zh-CN" sz="12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600MHz， DIN 公-DIN 母</a:t>
                      </a:r>
                      <a:endParaRPr lang="zh-CN" altLang="zh-CN" sz="1200" dirty="0" smtClean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zh-CN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AD-DM/DF-A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标准件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700MHz， DIN 公-DIN 母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AD-DM/DF-C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标准件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800MHz， DIN 公-DIN 母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AD-DM/DF-G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标准件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900MHz， DIN 公-DIN 母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AD-DM/DF-D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标准件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1800MHz， DIN 公-DIN 母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AD-DM/DF-W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标准件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2100MHz， DIN 公-DIN 母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AD-DM/DF-Y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标准件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2600MHz， DIN 公-DIN 母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DM-RG401-DM,1.5m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低互调测试电缆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7/16 </a:t>
                      </a:r>
                      <a:r>
                        <a:rPr 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公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- 7/16 </a:t>
                      </a:r>
                      <a:r>
                        <a:rPr 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公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1.5m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zh-CN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DM-RG401-NM,1.5m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低互调测试电缆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7/16 </a:t>
                      </a:r>
                      <a:r>
                        <a:rPr 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公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- N </a:t>
                      </a:r>
                      <a:r>
                        <a:rPr 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公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1.5m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zh-CN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DM-RG401-AM,1.5m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低互调测试电缆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7/16 </a:t>
                      </a:r>
                      <a:r>
                        <a:rPr 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公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- (4.3-10) </a:t>
                      </a:r>
                      <a:r>
                        <a:rPr 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公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1.5m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zh-CN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TS-32</a:t>
                      </a:r>
                      <a:endParaRPr lang="zh-CN" sz="12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32# </a:t>
                      </a:r>
                      <a:r>
                        <a:rPr lang="en-US" sz="1200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力矩扳手（DIN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zh-CN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TS-22</a:t>
                      </a:r>
                      <a:endParaRPr lang="zh-CN" sz="12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22# 力矩扳手（4.3-10）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zh-CN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TS-18</a:t>
                      </a:r>
                      <a:endParaRPr lang="zh-CN" sz="12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18# </a:t>
                      </a:r>
                      <a:r>
                        <a:rPr lang="en-US" sz="1200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力矩扳手</a:t>
                      </a:r>
                      <a:r>
                        <a:rPr 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（N）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zh-CN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01"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校正功能</a:t>
                      </a:r>
                      <a:endParaRPr lang="zh-CN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输出功率校正、接收功率</a:t>
                      </a:r>
                      <a:r>
                        <a:rPr lang="zh-CN" altLang="en-US" sz="12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校正（软件）</a:t>
                      </a:r>
                      <a:endParaRPr lang="zh-CN" altLang="en-US" sz="12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软件选件</a:t>
                      </a:r>
                      <a:endParaRPr lang="zh-CN" altLang="zh-CN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6" t="18342" r="15560" b="22009"/>
          <a:stretch>
            <a:fillRect/>
          </a:stretch>
        </p:blipFill>
        <p:spPr>
          <a:xfrm>
            <a:off x="8655778" y="2876154"/>
            <a:ext cx="1606403" cy="135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62" b="89362" l="6295" r="98762">
                        <a14:foregroundMark x1="20537" y1="45957" x2="20537" y2="45957"/>
                        <a14:foregroundMark x1="19195" y1="28511" x2="19195" y2="28511"/>
                        <a14:foregroundMark x1="19195" y1="28511" x2="19195" y2="28511"/>
                        <a14:foregroundMark x1="17028" y1="21702" x2="17028" y2="21702"/>
                        <a14:foregroundMark x1="14861" y1="20851" x2="14861" y2="20851"/>
                        <a14:foregroundMark x1="28793" y1="59149" x2="28793" y2="59149"/>
                        <a14:foregroundMark x1="27245" y1="59574" x2="27245" y2="59574"/>
                        <a14:foregroundMark x1="27245" y1="59574" x2="27245" y2="59574"/>
                        <a14:foregroundMark x1="33024" y1="57872" x2="33024" y2="57872"/>
                        <a14:foregroundMark x1="33333" y1="57447" x2="33333" y2="57447"/>
                        <a14:foregroundMark x1="35088" y1="57872" x2="35088" y2="57872"/>
                        <a14:foregroundMark x1="19814" y1="55745" x2="19814" y2="55745"/>
                        <a14:foregroundMark x1="19814" y1="55745" x2="19814" y2="55745"/>
                        <a14:foregroundMark x1="22497" y1="71489" x2="22497" y2="71489"/>
                        <a14:foregroundMark x1="23323" y1="69787" x2="23323" y2="69787"/>
                        <a14:foregroundMark x1="20330" y1="80851" x2="20330" y2="80851"/>
                        <a14:foregroundMark x1="41589" y1="57872" x2="41589" y2="57872"/>
                        <a14:foregroundMark x1="44272" y1="58298" x2="44272" y2="58298"/>
                        <a14:foregroundMark x1="48297" y1="57021" x2="48297" y2="57021"/>
                        <a14:foregroundMark x1="52322" y1="54894" x2="52322" y2="54894"/>
                        <a14:foregroundMark x1="50052" y1="58298" x2="50052" y2="58298"/>
                        <a14:foregroundMark x1="54283" y1="57447" x2="54283" y2="57447"/>
                        <a14:foregroundMark x1="58824" y1="53617" x2="58824" y2="53617"/>
                        <a14:foregroundMark x1="63364" y1="51915" x2="63364" y2="51915"/>
                        <a14:foregroundMark x1="64499" y1="54894" x2="64499" y2="54894"/>
                        <a14:foregroundMark x1="60991" y1="56170" x2="60991" y2="56170"/>
                        <a14:foregroundMark x1="57172" y1="56170" x2="57172" y2="56170"/>
                        <a14:foregroundMark x1="55624" y1="55745" x2="55624" y2="55745"/>
                        <a14:foregroundMark x1="18782" y1="45106" x2="18782" y2="45106"/>
                        <a14:foregroundMark x1="77193" y1="50213" x2="77193" y2="50213"/>
                        <a14:foregroundMark x1="78535" y1="54043" x2="78535" y2="54043"/>
                        <a14:foregroundMark x1="74303" y1="55745" x2="74303" y2="55745"/>
                        <a14:foregroundMark x1="69866" y1="56596" x2="69866" y2="56596"/>
                        <a14:foregroundMark x1="67183" y1="57021" x2="67183" y2="57021"/>
                        <a14:foregroundMark x1="65325" y1="57021" x2="65325" y2="57021"/>
                        <a14:foregroundMark x1="82250" y1="55745" x2="82250" y2="55745"/>
                        <a14:foregroundMark x1="81424" y1="57872" x2="81424" y2="57872"/>
                        <a14:foregroundMark x1="83798" y1="57447" x2="83798" y2="57447"/>
                        <a14:foregroundMark x1="85449" y1="56170" x2="85449" y2="56170"/>
                        <a14:foregroundMark x1="19092" y1="64681" x2="19092" y2="64681"/>
                        <a14:foregroundMark x1="13416" y1="51064" x2="13416" y2="51064"/>
                        <a14:foregroundMark x1="10836" y1="40851" x2="10836" y2="40851"/>
                        <a14:foregroundMark x1="10836" y1="40851" x2="10836" y2="40851"/>
                        <a14:foregroundMark x1="11971" y1="48936" x2="11971" y2="48936"/>
                        <a14:foregroundMark x1="12281" y1="51064" x2="12281" y2="51064"/>
                        <a14:foregroundMark x1="12590" y1="52340" x2="12590" y2="52340"/>
                        <a14:foregroundMark x1="12900" y1="54468" x2="12900" y2="54468"/>
                        <a14:foregroundMark x1="13519" y1="54468" x2="13519" y2="54468"/>
                        <a14:foregroundMark x1="13725" y1="54468" x2="13725" y2="54468"/>
                        <a14:foregroundMark x1="15893" y1="67660" x2="15893" y2="67660"/>
                        <a14:foregroundMark x1="11971" y1="67234" x2="11971" y2="67234"/>
                        <a14:foregroundMark x1="9701" y1="71489" x2="9701" y2="71489"/>
                        <a14:foregroundMark x1="9598" y1="55319" x2="9598" y2="55319"/>
                        <a14:foregroundMark x1="9391" y1="44681" x2="9391" y2="44681"/>
                        <a14:foregroundMark x1="8566" y1="42553" x2="8566" y2="42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171">
            <a:off x="8847404" y="5489122"/>
            <a:ext cx="1223150" cy="3429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62" b="89362" l="6295" r="98762">
                        <a14:foregroundMark x1="20537" y1="45957" x2="20537" y2="45957"/>
                        <a14:foregroundMark x1="19195" y1="28511" x2="19195" y2="28511"/>
                        <a14:foregroundMark x1="19195" y1="28511" x2="19195" y2="28511"/>
                        <a14:foregroundMark x1="17028" y1="21702" x2="17028" y2="21702"/>
                        <a14:foregroundMark x1="14861" y1="20851" x2="14861" y2="20851"/>
                        <a14:foregroundMark x1="28793" y1="59149" x2="28793" y2="59149"/>
                        <a14:foregroundMark x1="27245" y1="59574" x2="27245" y2="59574"/>
                        <a14:foregroundMark x1="27245" y1="59574" x2="27245" y2="59574"/>
                        <a14:foregroundMark x1="33024" y1="57872" x2="33024" y2="57872"/>
                        <a14:foregroundMark x1="33333" y1="57447" x2="33333" y2="57447"/>
                        <a14:foregroundMark x1="35088" y1="57872" x2="35088" y2="57872"/>
                        <a14:foregroundMark x1="19814" y1="55745" x2="19814" y2="55745"/>
                        <a14:foregroundMark x1="19814" y1="55745" x2="19814" y2="55745"/>
                        <a14:foregroundMark x1="22497" y1="71489" x2="22497" y2="71489"/>
                        <a14:foregroundMark x1="23323" y1="69787" x2="23323" y2="69787"/>
                        <a14:foregroundMark x1="20330" y1="80851" x2="20330" y2="80851"/>
                        <a14:foregroundMark x1="41589" y1="57872" x2="41589" y2="57872"/>
                        <a14:foregroundMark x1="44272" y1="58298" x2="44272" y2="58298"/>
                        <a14:foregroundMark x1="48297" y1="57021" x2="48297" y2="57021"/>
                        <a14:foregroundMark x1="52322" y1="54894" x2="52322" y2="54894"/>
                        <a14:foregroundMark x1="50052" y1="58298" x2="50052" y2="58298"/>
                        <a14:foregroundMark x1="54283" y1="57447" x2="54283" y2="57447"/>
                        <a14:foregroundMark x1="58824" y1="53617" x2="58824" y2="53617"/>
                        <a14:foregroundMark x1="63364" y1="51915" x2="63364" y2="51915"/>
                        <a14:foregroundMark x1="64499" y1="54894" x2="64499" y2="54894"/>
                        <a14:foregroundMark x1="60991" y1="56170" x2="60991" y2="56170"/>
                        <a14:foregroundMark x1="57172" y1="56170" x2="57172" y2="56170"/>
                        <a14:foregroundMark x1="55624" y1="55745" x2="55624" y2="55745"/>
                        <a14:foregroundMark x1="18782" y1="45106" x2="18782" y2="45106"/>
                        <a14:foregroundMark x1="77193" y1="50213" x2="77193" y2="50213"/>
                        <a14:foregroundMark x1="78535" y1="54043" x2="78535" y2="54043"/>
                        <a14:foregroundMark x1="74303" y1="55745" x2="74303" y2="55745"/>
                        <a14:foregroundMark x1="69866" y1="56596" x2="69866" y2="56596"/>
                        <a14:foregroundMark x1="67183" y1="57021" x2="67183" y2="57021"/>
                        <a14:foregroundMark x1="65325" y1="57021" x2="65325" y2="57021"/>
                        <a14:foregroundMark x1="82250" y1="55745" x2="82250" y2="55745"/>
                        <a14:foregroundMark x1="81424" y1="57872" x2="81424" y2="57872"/>
                        <a14:foregroundMark x1="83798" y1="57447" x2="83798" y2="57447"/>
                        <a14:foregroundMark x1="85449" y1="56170" x2="85449" y2="56170"/>
                        <a14:foregroundMark x1="19092" y1="64681" x2="19092" y2="64681"/>
                        <a14:foregroundMark x1="13416" y1="51064" x2="13416" y2="51064"/>
                        <a14:foregroundMark x1="10836" y1="40851" x2="10836" y2="40851"/>
                        <a14:foregroundMark x1="10836" y1="40851" x2="10836" y2="40851"/>
                        <a14:foregroundMark x1="11971" y1="48936" x2="11971" y2="48936"/>
                        <a14:foregroundMark x1="12281" y1="51064" x2="12281" y2="51064"/>
                        <a14:foregroundMark x1="12590" y1="52340" x2="12590" y2="52340"/>
                        <a14:foregroundMark x1="12900" y1="54468" x2="12900" y2="54468"/>
                        <a14:foregroundMark x1="13519" y1="54468" x2="13519" y2="54468"/>
                        <a14:foregroundMark x1="13725" y1="54468" x2="13725" y2="54468"/>
                        <a14:foregroundMark x1="15893" y1="67660" x2="15893" y2="67660"/>
                        <a14:foregroundMark x1="11971" y1="67234" x2="11971" y2="67234"/>
                        <a14:foregroundMark x1="9701" y1="71489" x2="9701" y2="71489"/>
                        <a14:foregroundMark x1="9598" y1="55319" x2="9598" y2="55319"/>
                        <a14:foregroundMark x1="9391" y1="44681" x2="9391" y2="44681"/>
                        <a14:foregroundMark x1="8566" y1="42553" x2="8566" y2="42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571" y="5811918"/>
            <a:ext cx="1149228" cy="246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5" b="89593" l="9969" r="96989">
                        <a14:foregroundMark x1="26584" y1="36199" x2="26584" y2="36199"/>
                        <a14:foregroundMark x1="26584" y1="36199" x2="26584" y2="36199"/>
                        <a14:foregroundMark x1="25441" y1="25339" x2="25441" y2="25339"/>
                        <a14:foregroundMark x1="25026" y1="30769" x2="25026" y2="30769"/>
                        <a14:foregroundMark x1="26064" y1="31222" x2="26064" y2="31222"/>
                        <a14:foregroundMark x1="27103" y1="56561" x2="27103" y2="56561"/>
                        <a14:foregroundMark x1="27103" y1="57014" x2="27103" y2="57014"/>
                        <a14:foregroundMark x1="23676" y1="57466" x2="23676" y2="57466"/>
                        <a14:foregroundMark x1="23676" y1="57466" x2="23364" y2="57466"/>
                        <a14:foregroundMark x1="21288" y1="37557" x2="21288" y2="37557"/>
                        <a14:foregroundMark x1="21288" y1="33484" x2="21288" y2="33484"/>
                        <a14:foregroundMark x1="21391" y1="29864" x2="21391" y2="29864"/>
                        <a14:foregroundMark x1="27726" y1="41629" x2="27726" y2="41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676" y="6099736"/>
            <a:ext cx="1175303" cy="32788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11"/>
          <a:stretch>
            <a:fillRect/>
          </a:stretch>
        </p:blipFill>
        <p:spPr>
          <a:xfrm>
            <a:off x="8426701" y="4915362"/>
            <a:ext cx="2030261" cy="23427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226" y="4642457"/>
            <a:ext cx="2073525" cy="2318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03" y="5260364"/>
            <a:ext cx="1966056" cy="175469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 rot="10800000">
            <a:off x="789750" y="434195"/>
            <a:ext cx="3953700" cy="4588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0C4FC"/>
              </a:gs>
              <a:gs pos="2000">
                <a:srgbClr val="75FF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流程图: 存储数据 16"/>
          <p:cNvSpPr/>
          <p:nvPr/>
        </p:nvSpPr>
        <p:spPr>
          <a:xfrm>
            <a:off x="-281342" y="435742"/>
            <a:ext cx="1350759" cy="459620"/>
          </a:xfrm>
          <a:prstGeom prst="flowChartOnlineStorage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67687" y="470545"/>
            <a:ext cx="2847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产品选型指南</a:t>
            </a:r>
            <a:endParaRPr kumimoji="1"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76000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b="6013"/>
          <a:stretch>
            <a:fillRect/>
          </a:stretch>
        </p:blipFill>
        <p:spPr>
          <a:xfrm>
            <a:off x="9267328" y="2285122"/>
            <a:ext cx="524681" cy="223128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99047" y="1096873"/>
            <a:ext cx="630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产品选件</a:t>
            </a:r>
            <a:endParaRPr lang="zh-CN" altLang="en-US" b="1" dirty="0">
              <a:solidFill>
                <a:srgbClr val="1BB9E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3395"/>
            <a:ext cx="12192000" cy="1484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135">
            <a:off x="-246136" y="-38577"/>
            <a:ext cx="3212539" cy="292925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05390" y="2195127"/>
            <a:ext cx="9280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b="1" i="1" spc="80" dirty="0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" charset="0"/>
              </a:rPr>
              <a:t>THANK</a:t>
            </a:r>
            <a:r>
              <a:rPr lang="en-US" altLang="zh-CN" sz="12000" b="1" i="1" spc="80" dirty="0">
                <a:solidFill>
                  <a:srgbClr val="76F7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" charset="0"/>
              </a:rPr>
              <a:t>S</a:t>
            </a:r>
            <a:endParaRPr lang="en-US" altLang="zh-CN" sz="12000" b="1" i="1" spc="80" dirty="0">
              <a:solidFill>
                <a:srgbClr val="76F7C5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elvetica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-1786719" y="-1656920"/>
            <a:ext cx="10386958" cy="3676961"/>
            <a:chOff x="-1786719" y="-1656920"/>
            <a:chExt cx="10386958" cy="3676961"/>
          </a:xfrm>
        </p:grpSpPr>
        <p:sp>
          <p:nvSpPr>
            <p:cNvPr id="9" name="新月形 8"/>
            <p:cNvSpPr/>
            <p:nvPr/>
          </p:nvSpPr>
          <p:spPr>
            <a:xfrm rot="3563867">
              <a:off x="128234" y="-2188343"/>
              <a:ext cx="2463800" cy="4610100"/>
            </a:xfrm>
            <a:prstGeom prst="moon">
              <a:avLst>
                <a:gd name="adj" fmla="val 78590"/>
              </a:avLst>
            </a:prstGeom>
            <a:gradFill>
              <a:gsLst>
                <a:gs pos="15000">
                  <a:srgbClr val="10C4FC">
                    <a:alpha val="0"/>
                  </a:srgbClr>
                </a:gs>
                <a:gs pos="99000">
                  <a:srgbClr val="75FFCA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新月形 12"/>
            <p:cNvSpPr/>
            <p:nvPr/>
          </p:nvSpPr>
          <p:spPr>
            <a:xfrm rot="4326329">
              <a:off x="809875" y="-3201491"/>
              <a:ext cx="2463800" cy="5552941"/>
            </a:xfrm>
            <a:prstGeom prst="moon">
              <a:avLst>
                <a:gd name="adj" fmla="val 78590"/>
              </a:avLst>
            </a:prstGeom>
            <a:gradFill>
              <a:gsLst>
                <a:gs pos="93000">
                  <a:srgbClr val="10C4FC">
                    <a:alpha val="26000"/>
                  </a:srgbClr>
                </a:gs>
                <a:gs pos="14000">
                  <a:srgbClr val="75FFCA">
                    <a:alpha val="7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新月形 13"/>
            <p:cNvSpPr/>
            <p:nvPr/>
          </p:nvSpPr>
          <p:spPr>
            <a:xfrm rot="2755280">
              <a:off x="-242148" y="-1988330"/>
              <a:ext cx="2463800" cy="5552941"/>
            </a:xfrm>
            <a:prstGeom prst="moon">
              <a:avLst>
                <a:gd name="adj" fmla="val 78590"/>
              </a:avLst>
            </a:prstGeom>
            <a:gradFill>
              <a:gsLst>
                <a:gs pos="93000">
                  <a:srgbClr val="10C4FC">
                    <a:alpha val="0"/>
                  </a:srgbClr>
                </a:gs>
                <a:gs pos="14000">
                  <a:srgbClr val="75FFCA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-1031474" y="-1587500"/>
              <a:ext cx="9631713" cy="15875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-3568700" y="-2162964"/>
            <a:ext cx="3568700" cy="69713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 rot="10800000">
            <a:off x="4258481" y="4808355"/>
            <a:ext cx="10386958" cy="3676961"/>
            <a:chOff x="-1786719" y="-1656920"/>
            <a:chExt cx="10386958" cy="3676961"/>
          </a:xfrm>
        </p:grpSpPr>
        <p:sp>
          <p:nvSpPr>
            <p:cNvPr id="19" name="新月形 18"/>
            <p:cNvSpPr/>
            <p:nvPr/>
          </p:nvSpPr>
          <p:spPr>
            <a:xfrm rot="3563867">
              <a:off x="128234" y="-2188343"/>
              <a:ext cx="2463800" cy="4610100"/>
            </a:xfrm>
            <a:prstGeom prst="moon">
              <a:avLst>
                <a:gd name="adj" fmla="val 78590"/>
              </a:avLst>
            </a:prstGeom>
            <a:gradFill>
              <a:gsLst>
                <a:gs pos="15000">
                  <a:srgbClr val="10C4FC">
                    <a:alpha val="0"/>
                  </a:srgbClr>
                </a:gs>
                <a:gs pos="99000">
                  <a:srgbClr val="75FFCA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" name="新月形 19"/>
            <p:cNvSpPr/>
            <p:nvPr/>
          </p:nvSpPr>
          <p:spPr>
            <a:xfrm rot="4326329">
              <a:off x="809875" y="-3201491"/>
              <a:ext cx="2463800" cy="5552941"/>
            </a:xfrm>
            <a:prstGeom prst="moon">
              <a:avLst>
                <a:gd name="adj" fmla="val 78590"/>
              </a:avLst>
            </a:prstGeom>
            <a:gradFill>
              <a:gsLst>
                <a:gs pos="93000">
                  <a:srgbClr val="10C4FC">
                    <a:alpha val="26000"/>
                  </a:srgbClr>
                </a:gs>
                <a:gs pos="14000">
                  <a:srgbClr val="75FFCA">
                    <a:alpha val="7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1" name="新月形 20"/>
            <p:cNvSpPr/>
            <p:nvPr/>
          </p:nvSpPr>
          <p:spPr>
            <a:xfrm rot="2755280">
              <a:off x="-242148" y="-1988330"/>
              <a:ext cx="2463800" cy="5552941"/>
            </a:xfrm>
            <a:prstGeom prst="moon">
              <a:avLst>
                <a:gd name="adj" fmla="val 78590"/>
              </a:avLst>
            </a:prstGeom>
            <a:gradFill>
              <a:gsLst>
                <a:gs pos="93000">
                  <a:srgbClr val="10C4FC">
                    <a:alpha val="0"/>
                  </a:srgbClr>
                </a:gs>
                <a:gs pos="14000">
                  <a:srgbClr val="75FFCA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-1031474" y="-1587500"/>
              <a:ext cx="9631713" cy="158750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12192000" y="116707"/>
            <a:ext cx="3568700" cy="69713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/>
          <p:cNvSpPr/>
          <p:nvPr/>
        </p:nvSpPr>
        <p:spPr>
          <a:xfrm rot="10800000">
            <a:off x="789750" y="434195"/>
            <a:ext cx="6315899" cy="4588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0C4FC"/>
              </a:gs>
              <a:gs pos="2000">
                <a:srgbClr val="75FF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" name="流程图: 存储数据 45"/>
          <p:cNvSpPr/>
          <p:nvPr/>
        </p:nvSpPr>
        <p:spPr>
          <a:xfrm>
            <a:off x="-281342" y="435742"/>
            <a:ext cx="1350759" cy="459620"/>
          </a:xfrm>
          <a:prstGeom prst="flowChartOnlineStorage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067687" y="470545"/>
            <a:ext cx="4101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多频多端口无源互调测试解决方案</a:t>
            </a:r>
            <a:endParaRPr kumimoji="1"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76000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416738" y="1856994"/>
            <a:ext cx="11116238" cy="2906380"/>
            <a:chOff x="531531" y="2273341"/>
            <a:chExt cx="11116238" cy="2717718"/>
          </a:xfrm>
        </p:grpSpPr>
        <p:sp>
          <p:nvSpPr>
            <p:cNvPr id="95" name="Title"/>
            <p:cNvSpPr/>
            <p:nvPr/>
          </p:nvSpPr>
          <p:spPr>
            <a:xfrm>
              <a:off x="4965698" y="2273341"/>
              <a:ext cx="2247904" cy="2717718"/>
            </a:xfrm>
            <a:prstGeom prst="roundRect">
              <a:avLst>
                <a:gd name="adj" fmla="val 10672"/>
              </a:avLst>
            </a:prstGeom>
            <a:gradFill flip="none" rotWithShape="1">
              <a:gsLst>
                <a:gs pos="0">
                  <a:srgbClr val="6095AA"/>
                </a:gs>
                <a:gs pos="100000">
                  <a:srgbClr val="ADD699"/>
                </a:gs>
              </a:gsLst>
              <a:lin ang="2700000" scaled="1"/>
              <a:tileRect/>
            </a:gradFill>
            <a:ln w="12700">
              <a:noFill/>
            </a:ln>
            <a:effectLst>
              <a:outerShdw blurRad="127000" dist="63500" dir="2700000" algn="tl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en-US" altLang="zh-CN" sz="2400" b="1" dirty="0">
                <a:latin typeface="Arial" panose="020B0604020202020204" pitchFamily="34" charset="0"/>
                <a:ea typeface="Microsoft YaHei" panose="020B0503020204020204" pitchFamily="34" charset="-122"/>
                <a:sym typeface="+mn-lt"/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531531" y="2518613"/>
              <a:ext cx="4357225" cy="2260240"/>
              <a:chOff x="531531" y="972270"/>
              <a:chExt cx="4357225" cy="810567"/>
            </a:xfrm>
          </p:grpSpPr>
          <p:sp>
            <p:nvSpPr>
              <p:cNvPr id="103" name="ComponentBackground1"/>
              <p:cNvSpPr/>
              <p:nvPr/>
            </p:nvSpPr>
            <p:spPr>
              <a:xfrm>
                <a:off x="531531" y="972270"/>
                <a:ext cx="4287734" cy="810567"/>
              </a:xfrm>
              <a:prstGeom prst="roundRect">
                <a:avLst>
                  <a:gd name="adj" fmla="val 5139"/>
                </a:avLst>
              </a:prstGeom>
              <a:solidFill>
                <a:srgbClr val="FFFFFF">
                  <a:alpha val="85000"/>
                </a:srgbClr>
              </a:solidFill>
              <a:ln w="6350">
                <a:solidFill>
                  <a:schemeClr val="accent1">
                    <a:alpha val="50000"/>
                  </a:schemeClr>
                </a:solidFill>
              </a:ln>
              <a:effectLst>
                <a:outerShdw blurRad="635000" dist="50800" dir="2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Shape1"/>
              <p:cNvSpPr/>
              <p:nvPr/>
            </p:nvSpPr>
            <p:spPr>
              <a:xfrm>
                <a:off x="4830258" y="1044428"/>
                <a:ext cx="58498" cy="65175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76F7C5">
                      <a:alpha val="39000"/>
                    </a:srgbClr>
                  </a:gs>
                  <a:gs pos="100000">
                    <a:schemeClr val="accent1">
                      <a:alpha val="31000"/>
                    </a:schemeClr>
                  </a:gs>
                </a:gsLst>
                <a:lin ang="16200000" scaled="1"/>
                <a:tileRect/>
              </a:gradFill>
              <a:ln w="12700">
                <a:noFill/>
              </a:ln>
              <a:effectLst>
                <a:outerShdw blurRad="127000" dist="63500" dir="2700000" algn="tl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endParaRPr lang="zh-CN" altLang="en-US" sz="2000"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97" name="组合 96"/>
            <p:cNvGrpSpPr/>
            <p:nvPr/>
          </p:nvGrpSpPr>
          <p:grpSpPr>
            <a:xfrm>
              <a:off x="7303748" y="2518614"/>
              <a:ext cx="4344021" cy="2227172"/>
              <a:chOff x="7303748" y="972270"/>
              <a:chExt cx="4344021" cy="798708"/>
            </a:xfrm>
          </p:grpSpPr>
          <p:sp>
            <p:nvSpPr>
              <p:cNvPr id="98" name="ComponentBackground2"/>
              <p:cNvSpPr/>
              <p:nvPr/>
            </p:nvSpPr>
            <p:spPr>
              <a:xfrm>
                <a:off x="7360034" y="972270"/>
                <a:ext cx="4287735" cy="798708"/>
              </a:xfrm>
              <a:prstGeom prst="roundRect">
                <a:avLst>
                  <a:gd name="adj" fmla="val 5790"/>
                </a:avLst>
              </a:prstGeom>
              <a:solidFill>
                <a:srgbClr val="FFFFFF">
                  <a:alpha val="85000"/>
                </a:srgbClr>
              </a:solidFill>
              <a:ln w="6350">
                <a:solidFill>
                  <a:schemeClr val="accent1">
                    <a:alpha val="50000"/>
                  </a:schemeClr>
                </a:solidFill>
              </a:ln>
              <a:effectLst>
                <a:outerShdw blurRad="635000" dist="50800" dir="2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Shape2"/>
              <p:cNvSpPr/>
              <p:nvPr/>
            </p:nvSpPr>
            <p:spPr>
              <a:xfrm>
                <a:off x="7303748" y="1044428"/>
                <a:ext cx="58498" cy="65175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76F7C5">
                      <a:alpha val="39000"/>
                    </a:srgbClr>
                  </a:gs>
                  <a:gs pos="100000">
                    <a:schemeClr val="accent1">
                      <a:alpha val="31000"/>
                    </a:schemeClr>
                  </a:gs>
                </a:gsLst>
                <a:lin ang="16200000" scaled="1"/>
                <a:tileRect/>
              </a:gradFill>
              <a:ln w="12700">
                <a:noFill/>
              </a:ln>
              <a:effectLst>
                <a:outerShdw blurRad="127000" dist="63500" dir="2700000" algn="tl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endParaRPr lang="zh-CN" altLang="en-US" sz="2000"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170" name="Number1"/>
          <p:cNvSpPr txBox="1"/>
          <p:nvPr/>
        </p:nvSpPr>
        <p:spPr>
          <a:xfrm>
            <a:off x="1125676" y="1183733"/>
            <a:ext cx="2966823" cy="1022479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4800" b="1" i="1" dirty="0">
                <a:ln>
                  <a:gradFill flip="none" rotWithShape="1">
                    <a:gsLst>
                      <a:gs pos="0">
                        <a:srgbClr val="78F3CB">
                          <a:alpha val="34000"/>
                        </a:srgbClr>
                      </a:gs>
                      <a:gs pos="100000">
                        <a:srgbClr val="20C9FA">
                          <a:alpha val="40000"/>
                        </a:srgbClr>
                      </a:gs>
                    </a:gsLst>
                    <a:lin ang="5400000" scaled="1"/>
                    <a:tileRect/>
                  </a:gradFill>
                </a:ln>
                <a:noFill/>
                <a:effectLst/>
                <a:cs typeface="+mn-ea"/>
                <a:sym typeface="+mn-lt"/>
              </a:rPr>
              <a:t>1</a:t>
            </a:r>
            <a:endParaRPr lang="zh-CN" altLang="en-US" sz="4800" b="1" i="1" dirty="0">
              <a:ln>
                <a:gradFill flip="none" rotWithShape="1">
                  <a:gsLst>
                    <a:gs pos="0">
                      <a:srgbClr val="78F3CB">
                        <a:alpha val="34000"/>
                      </a:srgbClr>
                    </a:gs>
                    <a:gs pos="100000">
                      <a:srgbClr val="20C9FA">
                        <a:alpha val="40000"/>
                      </a:srgbClr>
                    </a:gs>
                  </a:gsLst>
                  <a:lin ang="5400000" scaled="1"/>
                  <a:tileRect/>
                </a:gradFill>
              </a:ln>
              <a:noFill/>
              <a:effectLst/>
              <a:cs typeface="+mn-ea"/>
              <a:sym typeface="+mn-lt"/>
            </a:endParaRPr>
          </a:p>
        </p:txBody>
      </p:sp>
      <p:sp>
        <p:nvSpPr>
          <p:cNvPr id="171" name="Bullet1"/>
          <p:cNvSpPr/>
          <p:nvPr/>
        </p:nvSpPr>
        <p:spPr>
          <a:xfrm>
            <a:off x="1022380" y="1865783"/>
            <a:ext cx="3164178" cy="670407"/>
          </a:xfrm>
          <a:prstGeom prst="round2Same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87DAF6"/>
              </a:gs>
              <a:gs pos="100000">
                <a:srgbClr val="AEF5EB"/>
              </a:gs>
            </a:gsLst>
            <a:lin ang="2700000" scaled="1"/>
            <a:tileRect/>
          </a:gradFill>
          <a:ln w="254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 b="1" dirty="0">
              <a:solidFill>
                <a:schemeClr val="tx1"/>
              </a:solidFill>
              <a:latin typeface="Roboto Regular"/>
            </a:endParaRPr>
          </a:p>
        </p:txBody>
      </p:sp>
      <p:sp>
        <p:nvSpPr>
          <p:cNvPr id="172" name="Number2"/>
          <p:cNvSpPr txBox="1"/>
          <p:nvPr/>
        </p:nvSpPr>
        <p:spPr>
          <a:xfrm>
            <a:off x="8066419" y="1181047"/>
            <a:ext cx="2966823" cy="1022479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7200" b="1" i="1">
                <a:ln>
                  <a:gradFill flip="none" rotWithShape="1">
                    <a:gsLst>
                      <a:gs pos="0">
                        <a:srgbClr val="78F3CB">
                          <a:alpha val="34000"/>
                        </a:srgbClr>
                      </a:gs>
                      <a:gs pos="100000">
                        <a:srgbClr val="20C9FA">
                          <a:alpha val="40000"/>
                        </a:srgbClr>
                      </a:gs>
                    </a:gsLst>
                    <a:lin ang="5400000" scaled="1"/>
                    <a:tileRect/>
                  </a:gradFill>
                </a:ln>
                <a:noFill/>
                <a:effectLst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800" dirty="0">
                <a:sym typeface="+mn-lt"/>
              </a:rPr>
              <a:t>2</a:t>
            </a:r>
            <a:endParaRPr lang="zh-CN" altLang="en-US" sz="4800" dirty="0">
              <a:sym typeface="+mn-lt"/>
            </a:endParaRPr>
          </a:p>
        </p:txBody>
      </p:sp>
      <p:sp>
        <p:nvSpPr>
          <p:cNvPr id="173" name="Bullet2"/>
          <p:cNvSpPr/>
          <p:nvPr/>
        </p:nvSpPr>
        <p:spPr>
          <a:xfrm>
            <a:off x="7967742" y="1865783"/>
            <a:ext cx="3164178" cy="670407"/>
          </a:xfrm>
          <a:prstGeom prst="round2Same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87DAF6"/>
              </a:gs>
              <a:gs pos="100000">
                <a:srgbClr val="AEF5EB"/>
              </a:gs>
            </a:gsLst>
            <a:lin ang="2700000" scaled="1"/>
            <a:tileRect/>
          </a:gradFill>
          <a:ln w="254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 dirty="0">
              <a:solidFill>
                <a:schemeClr val="tx1"/>
              </a:solidFill>
              <a:latin typeface="Roboto Regular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2844865" y="994635"/>
            <a:ext cx="712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defTabSz="471170"/>
            <a:r>
              <a:rPr lang="zh-CN" altLang="en-US" dirty="0"/>
              <a:t>业内首创多频多端口无源互调测试系统，助力用户</a:t>
            </a:r>
            <a:r>
              <a:rPr lang="zh-CN" altLang="en-US" dirty="0">
                <a:solidFill>
                  <a:schemeClr val="accent2"/>
                </a:solidFill>
              </a:rPr>
              <a:t>提效降本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pic>
        <p:nvPicPr>
          <p:cNvPr id="111" name="图片 110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901569" y="1957872"/>
            <a:ext cx="1031358" cy="894139"/>
          </a:xfrm>
          <a:prstGeom prst="rect">
            <a:avLst/>
          </a:prstGeom>
        </p:spPr>
      </p:pic>
      <p:pic>
        <p:nvPicPr>
          <p:cNvPr id="128" name="图片 1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8516" y="3340042"/>
            <a:ext cx="983044" cy="852253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171875" y="2920504"/>
            <a:ext cx="437847" cy="419940"/>
            <a:chOff x="5035344" y="2836694"/>
            <a:chExt cx="576013" cy="576000"/>
          </a:xfrm>
        </p:grpSpPr>
        <p:sp>
          <p:nvSpPr>
            <p:cNvPr id="157" name="椭圆 156"/>
            <p:cNvSpPr/>
            <p:nvPr/>
          </p:nvSpPr>
          <p:spPr>
            <a:xfrm>
              <a:off x="5035357" y="2836694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AEF5EB"/>
                </a:gs>
                <a:gs pos="100000">
                  <a:srgbClr val="87DAF6">
                    <a:alpha val="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思源黑体 CN Normal"/>
                <a:cs typeface="+mn-cs"/>
              </a:endParaRPr>
            </a:p>
          </p:txBody>
        </p:sp>
        <p:sp>
          <p:nvSpPr>
            <p:cNvPr id="159" name="椭圆 158"/>
            <p:cNvSpPr/>
            <p:nvPr/>
          </p:nvSpPr>
          <p:spPr>
            <a:xfrm>
              <a:off x="5107357" y="2907813"/>
              <a:ext cx="432000" cy="432000"/>
            </a:xfrm>
            <a:prstGeom prst="ellipse">
              <a:avLst/>
            </a:prstGeom>
            <a:gradFill flip="none" rotWithShape="1">
              <a:gsLst>
                <a:gs pos="0">
                  <a:srgbClr val="87DAF6">
                    <a:tint val="66000"/>
                    <a:satMod val="160000"/>
                  </a:srgbClr>
                </a:gs>
                <a:gs pos="50000">
                  <a:srgbClr val="87DAF6">
                    <a:tint val="44500"/>
                    <a:satMod val="160000"/>
                  </a:srgbClr>
                </a:gs>
                <a:gs pos="100000">
                  <a:srgbClr val="87DAF6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161" name="文本框 160"/>
            <p:cNvSpPr txBox="1"/>
            <p:nvPr/>
          </p:nvSpPr>
          <p:spPr>
            <a:xfrm>
              <a:off x="5035344" y="2934865"/>
              <a:ext cx="576000" cy="392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18</a:t>
              </a:r>
              <a:r>
                <a:rPr lang="en-US" altLang="zh-CN" sz="7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00MHz</a:t>
              </a:r>
              <a:endParaRPr lang="zh-CN" altLang="zh-CN" sz="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5772890" y="2914369"/>
            <a:ext cx="444587" cy="419939"/>
            <a:chOff x="5026477" y="2836694"/>
            <a:chExt cx="584880" cy="576000"/>
          </a:xfrm>
        </p:grpSpPr>
        <p:sp>
          <p:nvSpPr>
            <p:cNvPr id="163" name="椭圆 162"/>
            <p:cNvSpPr/>
            <p:nvPr/>
          </p:nvSpPr>
          <p:spPr>
            <a:xfrm>
              <a:off x="5035357" y="2836694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AEF5EB"/>
                </a:gs>
                <a:gs pos="100000">
                  <a:srgbClr val="87DAF6">
                    <a:alpha val="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思源黑体 CN Normal"/>
                <a:cs typeface="+mn-cs"/>
              </a:endParaRPr>
            </a:p>
          </p:txBody>
        </p:sp>
        <p:sp>
          <p:nvSpPr>
            <p:cNvPr id="164" name="椭圆 163"/>
            <p:cNvSpPr/>
            <p:nvPr/>
          </p:nvSpPr>
          <p:spPr>
            <a:xfrm>
              <a:off x="5107357" y="2907813"/>
              <a:ext cx="432000" cy="432000"/>
            </a:xfrm>
            <a:prstGeom prst="ellipse">
              <a:avLst/>
            </a:prstGeom>
            <a:gradFill flip="none" rotWithShape="1">
              <a:gsLst>
                <a:gs pos="0">
                  <a:srgbClr val="87DAF6">
                    <a:tint val="66000"/>
                    <a:satMod val="160000"/>
                  </a:srgbClr>
                </a:gs>
                <a:gs pos="50000">
                  <a:srgbClr val="87DAF6">
                    <a:tint val="44500"/>
                    <a:satMod val="160000"/>
                  </a:srgbClr>
                </a:gs>
                <a:gs pos="100000">
                  <a:srgbClr val="87DAF6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165" name="文本框 164"/>
            <p:cNvSpPr txBox="1"/>
            <p:nvPr/>
          </p:nvSpPr>
          <p:spPr>
            <a:xfrm>
              <a:off x="5026477" y="2951612"/>
              <a:ext cx="584388" cy="392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21</a:t>
              </a:r>
              <a:r>
                <a:rPr lang="en-US" altLang="zh-CN" sz="7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00MHz</a:t>
              </a:r>
              <a:endParaRPr lang="zh-CN" altLang="zh-CN" sz="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6396586" y="2919208"/>
            <a:ext cx="454218" cy="419939"/>
            <a:chOff x="5035357" y="2836694"/>
            <a:chExt cx="597550" cy="576000"/>
          </a:xfrm>
        </p:grpSpPr>
        <p:sp>
          <p:nvSpPr>
            <p:cNvPr id="167" name="椭圆 166"/>
            <p:cNvSpPr/>
            <p:nvPr/>
          </p:nvSpPr>
          <p:spPr>
            <a:xfrm>
              <a:off x="5035357" y="2836694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rgbClr val="AEF5EB"/>
                </a:gs>
                <a:gs pos="100000">
                  <a:srgbClr val="87DAF6">
                    <a:alpha val="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思源黑体 CN Normal"/>
                <a:cs typeface="+mn-cs"/>
              </a:endParaRPr>
            </a:p>
          </p:txBody>
        </p:sp>
        <p:sp>
          <p:nvSpPr>
            <p:cNvPr id="168" name="椭圆 167"/>
            <p:cNvSpPr/>
            <p:nvPr/>
          </p:nvSpPr>
          <p:spPr>
            <a:xfrm>
              <a:off x="5107357" y="2907813"/>
              <a:ext cx="432000" cy="432000"/>
            </a:xfrm>
            <a:prstGeom prst="ellipse">
              <a:avLst/>
            </a:prstGeom>
            <a:gradFill flip="none" rotWithShape="1">
              <a:gsLst>
                <a:gs pos="0">
                  <a:srgbClr val="87DAF6">
                    <a:tint val="66000"/>
                    <a:satMod val="160000"/>
                  </a:srgbClr>
                </a:gs>
                <a:gs pos="50000">
                  <a:srgbClr val="87DAF6">
                    <a:tint val="44500"/>
                    <a:satMod val="160000"/>
                  </a:srgbClr>
                </a:gs>
                <a:gs pos="100000">
                  <a:srgbClr val="87DAF6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169" name="文本框 168"/>
            <p:cNvSpPr txBox="1"/>
            <p:nvPr/>
          </p:nvSpPr>
          <p:spPr>
            <a:xfrm>
              <a:off x="5049615" y="2957737"/>
              <a:ext cx="583292" cy="392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26</a:t>
              </a:r>
              <a:r>
                <a:rPr lang="en-US" altLang="zh-CN" sz="7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00MHz</a:t>
              </a:r>
              <a:endParaRPr lang="zh-CN" altLang="zh-CN" sz="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99" name="组合 198"/>
          <p:cNvGrpSpPr/>
          <p:nvPr/>
        </p:nvGrpSpPr>
        <p:grpSpPr>
          <a:xfrm>
            <a:off x="5204596" y="4250433"/>
            <a:ext cx="437837" cy="419939"/>
            <a:chOff x="5035357" y="2836694"/>
            <a:chExt cx="576000" cy="576000"/>
          </a:xfrm>
        </p:grpSpPr>
        <p:sp>
          <p:nvSpPr>
            <p:cNvPr id="200" name="椭圆 199"/>
            <p:cNvSpPr/>
            <p:nvPr/>
          </p:nvSpPr>
          <p:spPr>
            <a:xfrm>
              <a:off x="5035357" y="2836694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思源黑体 CN Normal"/>
                <a:cs typeface="+mn-cs"/>
              </a:endParaRPr>
            </a:p>
          </p:txBody>
        </p:sp>
        <p:sp>
          <p:nvSpPr>
            <p:cNvPr id="201" name="椭圆 200"/>
            <p:cNvSpPr/>
            <p:nvPr/>
          </p:nvSpPr>
          <p:spPr>
            <a:xfrm>
              <a:off x="5107357" y="2907813"/>
              <a:ext cx="432000" cy="432000"/>
            </a:xfrm>
            <a:prstGeom prst="ellipse">
              <a:avLst/>
            </a:prstGeom>
            <a:gradFill>
              <a:gsLst>
                <a:gs pos="0">
                  <a:srgbClr val="71A4AA"/>
                </a:gs>
                <a:gs pos="10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202" name="文本框 201"/>
            <p:cNvSpPr txBox="1"/>
            <p:nvPr/>
          </p:nvSpPr>
          <p:spPr>
            <a:xfrm>
              <a:off x="5052174" y="2958848"/>
              <a:ext cx="511881" cy="392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7</a:t>
              </a:r>
              <a:r>
                <a:rPr lang="en-US" altLang="zh-CN" sz="7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00MHz</a:t>
              </a:r>
              <a:endParaRPr lang="zh-CN" altLang="zh-CN" sz="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11" name="组合 210"/>
          <p:cNvGrpSpPr/>
          <p:nvPr/>
        </p:nvGrpSpPr>
        <p:grpSpPr>
          <a:xfrm>
            <a:off x="5804298" y="4250433"/>
            <a:ext cx="437837" cy="419939"/>
            <a:chOff x="5035357" y="2836694"/>
            <a:chExt cx="576000" cy="576000"/>
          </a:xfrm>
        </p:grpSpPr>
        <p:sp>
          <p:nvSpPr>
            <p:cNvPr id="212" name="椭圆 211"/>
            <p:cNvSpPr/>
            <p:nvPr/>
          </p:nvSpPr>
          <p:spPr>
            <a:xfrm>
              <a:off x="5035357" y="2836694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思源黑体 CN Normal"/>
                <a:cs typeface="+mn-cs"/>
              </a:endParaRPr>
            </a:p>
          </p:txBody>
        </p:sp>
        <p:sp>
          <p:nvSpPr>
            <p:cNvPr id="213" name="椭圆 212"/>
            <p:cNvSpPr/>
            <p:nvPr/>
          </p:nvSpPr>
          <p:spPr>
            <a:xfrm>
              <a:off x="5107357" y="2907813"/>
              <a:ext cx="432000" cy="432000"/>
            </a:xfrm>
            <a:prstGeom prst="ellipse">
              <a:avLst/>
            </a:prstGeom>
            <a:gradFill>
              <a:gsLst>
                <a:gs pos="0">
                  <a:srgbClr val="71A4AA"/>
                </a:gs>
                <a:gs pos="10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214" name="文本框 213"/>
            <p:cNvSpPr txBox="1"/>
            <p:nvPr/>
          </p:nvSpPr>
          <p:spPr>
            <a:xfrm>
              <a:off x="5052174" y="2958848"/>
              <a:ext cx="511881" cy="392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8</a:t>
              </a:r>
              <a:r>
                <a:rPr lang="en-US" altLang="zh-CN" sz="7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00MHz</a:t>
              </a:r>
              <a:endParaRPr lang="zh-CN" altLang="zh-CN" sz="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15" name="组合 214"/>
          <p:cNvGrpSpPr/>
          <p:nvPr/>
        </p:nvGrpSpPr>
        <p:grpSpPr>
          <a:xfrm>
            <a:off x="6392717" y="4250433"/>
            <a:ext cx="437837" cy="419939"/>
            <a:chOff x="5035357" y="2836694"/>
            <a:chExt cx="576000" cy="576000"/>
          </a:xfrm>
        </p:grpSpPr>
        <p:sp>
          <p:nvSpPr>
            <p:cNvPr id="216" name="椭圆 215"/>
            <p:cNvSpPr/>
            <p:nvPr/>
          </p:nvSpPr>
          <p:spPr>
            <a:xfrm>
              <a:off x="5035357" y="2836694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思源黑体 CN Normal"/>
                <a:cs typeface="+mn-cs"/>
              </a:endParaRPr>
            </a:p>
          </p:txBody>
        </p:sp>
        <p:sp>
          <p:nvSpPr>
            <p:cNvPr id="217" name="椭圆 216"/>
            <p:cNvSpPr/>
            <p:nvPr/>
          </p:nvSpPr>
          <p:spPr>
            <a:xfrm>
              <a:off x="5107357" y="2907813"/>
              <a:ext cx="432000" cy="432000"/>
            </a:xfrm>
            <a:prstGeom prst="ellipse">
              <a:avLst/>
            </a:prstGeom>
            <a:gradFill>
              <a:gsLst>
                <a:gs pos="0">
                  <a:srgbClr val="71A4AA"/>
                </a:gs>
                <a:gs pos="10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218" name="文本框 217"/>
            <p:cNvSpPr txBox="1"/>
            <p:nvPr/>
          </p:nvSpPr>
          <p:spPr>
            <a:xfrm>
              <a:off x="5052174" y="2958848"/>
              <a:ext cx="511881" cy="392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9</a:t>
              </a:r>
              <a:r>
                <a:rPr lang="en-US" altLang="zh-CN" sz="7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00MHz</a:t>
              </a:r>
              <a:endParaRPr lang="zh-CN" altLang="zh-CN" sz="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227" name="椭圆 226"/>
          <p:cNvSpPr/>
          <p:nvPr/>
        </p:nvSpPr>
        <p:spPr>
          <a:xfrm rot="3858408">
            <a:off x="5963431" y="2389601"/>
            <a:ext cx="85507" cy="81538"/>
          </a:xfrm>
          <a:prstGeom prst="ellipse">
            <a:avLst/>
          </a:prstGeom>
          <a:solidFill>
            <a:srgbClr val="ED7D31"/>
          </a:solidFill>
          <a:ln w="12700">
            <a:solidFill>
              <a:srgbClr val="ED7D31"/>
            </a:solidFill>
          </a:ln>
          <a:effectLst>
            <a:outerShdw blurRad="127000" dist="635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左大括号 7"/>
          <p:cNvSpPr/>
          <p:nvPr/>
        </p:nvSpPr>
        <p:spPr>
          <a:xfrm rot="5400000">
            <a:off x="5949402" y="2258556"/>
            <a:ext cx="113564" cy="1217857"/>
          </a:xfrm>
          <a:prstGeom prst="leftBrace">
            <a:avLst>
              <a:gd name="adj1" fmla="val 77528"/>
              <a:gd name="adj2" fmla="val 50196"/>
            </a:avLst>
          </a:prstGeom>
          <a:ln>
            <a:solidFill>
              <a:srgbClr val="ED7D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6002294" y="2452637"/>
            <a:ext cx="3890" cy="365560"/>
          </a:xfrm>
          <a:prstGeom prst="line">
            <a:avLst/>
          </a:prstGeom>
          <a:ln>
            <a:solidFill>
              <a:srgbClr val="ED7D3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9" name="椭圆 228"/>
          <p:cNvSpPr/>
          <p:nvPr/>
        </p:nvSpPr>
        <p:spPr>
          <a:xfrm rot="3858408">
            <a:off x="5963431" y="3720033"/>
            <a:ext cx="85507" cy="81538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127000" dist="635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30" name="左大括号 229"/>
          <p:cNvSpPr/>
          <p:nvPr/>
        </p:nvSpPr>
        <p:spPr>
          <a:xfrm rot="5400000">
            <a:off x="5949402" y="3579464"/>
            <a:ext cx="113564" cy="1217857"/>
          </a:xfrm>
          <a:prstGeom prst="leftBrace">
            <a:avLst>
              <a:gd name="adj1" fmla="val 77528"/>
              <a:gd name="adj2" fmla="val 50196"/>
            </a:avLst>
          </a:prstGeom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1" name="直接连接符 230"/>
          <p:cNvCxnSpPr/>
          <p:nvPr/>
        </p:nvCxnSpPr>
        <p:spPr>
          <a:xfrm flipH="1">
            <a:off x="6002294" y="3783069"/>
            <a:ext cx="3890" cy="36556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1" name="矩形 280"/>
          <p:cNvSpPr/>
          <p:nvPr/>
        </p:nvSpPr>
        <p:spPr>
          <a:xfrm>
            <a:off x="659024" y="1479294"/>
            <a:ext cx="3759688" cy="1195127"/>
          </a:xfrm>
          <a:prstGeom prst="rect">
            <a:avLst/>
          </a:prstGeom>
          <a:solidFill>
            <a:srgbClr val="20C9FA"/>
          </a:solidFill>
          <a:ln>
            <a:solidFill>
              <a:schemeClr val="accent1">
                <a:shade val="50000"/>
              </a:schemeClr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2" name="Bullet1"/>
          <p:cNvSpPr/>
          <p:nvPr/>
        </p:nvSpPr>
        <p:spPr>
          <a:xfrm>
            <a:off x="1021631" y="1865782"/>
            <a:ext cx="3222588" cy="678495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Roboto Regular"/>
              </a:rPr>
              <a:t>BSA</a:t>
            </a:r>
            <a:r>
              <a:rPr lang="zh-CN" altLang="en-US" sz="1600" b="1" dirty="0">
                <a:solidFill>
                  <a:schemeClr val="bg1"/>
                </a:solidFill>
                <a:latin typeface="Roboto Regular"/>
              </a:rPr>
              <a:t>天线</a:t>
            </a:r>
            <a:endParaRPr lang="en-US" altLang="zh-CN" sz="1600" b="1" dirty="0" smtClean="0">
              <a:solidFill>
                <a:schemeClr val="bg1"/>
              </a:solidFill>
              <a:latin typeface="Roboto Regular"/>
            </a:endParaRPr>
          </a:p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Roboto Regular"/>
              </a:rPr>
              <a:t>多</a:t>
            </a:r>
            <a:r>
              <a:rPr lang="zh-CN" altLang="en-US" sz="1600" b="1" dirty="0">
                <a:solidFill>
                  <a:schemeClr val="bg1"/>
                </a:solidFill>
                <a:latin typeface="Roboto Regular"/>
              </a:rPr>
              <a:t>频多</a:t>
            </a:r>
            <a:r>
              <a:rPr lang="zh-CN" altLang="en-US" sz="1600" b="1" dirty="0" smtClean="0">
                <a:solidFill>
                  <a:schemeClr val="bg1"/>
                </a:solidFill>
                <a:latin typeface="Roboto Regular"/>
              </a:rPr>
              <a:t>端口互调</a:t>
            </a:r>
            <a:r>
              <a:rPr lang="zh-CN" altLang="en-US" sz="1600" b="1" dirty="0">
                <a:solidFill>
                  <a:schemeClr val="bg1"/>
                </a:solidFill>
                <a:latin typeface="Roboto Regular"/>
              </a:rPr>
              <a:t>测试</a:t>
            </a:r>
            <a:endParaRPr lang="zh-CN" altLang="en-US" sz="1600" b="1" dirty="0">
              <a:solidFill>
                <a:schemeClr val="bg1"/>
              </a:solidFill>
              <a:latin typeface="Roboto Regular"/>
            </a:endParaRPr>
          </a:p>
        </p:txBody>
      </p:sp>
      <p:sp>
        <p:nvSpPr>
          <p:cNvPr id="283" name="矩形 282"/>
          <p:cNvSpPr/>
          <p:nvPr/>
        </p:nvSpPr>
        <p:spPr>
          <a:xfrm>
            <a:off x="7690044" y="1672821"/>
            <a:ext cx="3759688" cy="1195127"/>
          </a:xfrm>
          <a:prstGeom prst="rect">
            <a:avLst/>
          </a:prstGeom>
          <a:solidFill>
            <a:srgbClr val="20C9FA"/>
          </a:solidFill>
          <a:ln>
            <a:solidFill>
              <a:schemeClr val="accent1">
                <a:shade val="50000"/>
              </a:schemeClr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84" name="矩形 283"/>
          <p:cNvSpPr/>
          <p:nvPr/>
        </p:nvSpPr>
        <p:spPr>
          <a:xfrm>
            <a:off x="8517502" y="3426693"/>
            <a:ext cx="152804" cy="264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1400" dirty="0"/>
          </a:p>
        </p:txBody>
      </p:sp>
      <p:sp>
        <p:nvSpPr>
          <p:cNvPr id="285" name="AutoShape 3"/>
          <p:cNvSpPr/>
          <p:nvPr/>
        </p:nvSpPr>
        <p:spPr>
          <a:xfrm flipV="1">
            <a:off x="8258475" y="3426694"/>
            <a:ext cx="259028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7" name="Freeform 8"/>
          <p:cNvSpPr/>
          <p:nvPr/>
        </p:nvSpPr>
        <p:spPr>
          <a:xfrm>
            <a:off x="8448900" y="3350506"/>
            <a:ext cx="304645" cy="107854"/>
          </a:xfrm>
          <a:custGeom>
            <a:avLst/>
            <a:gdLst/>
            <a:ahLst/>
            <a:cxnLst/>
            <a:rect l="l" t="t" r="r" b="b"/>
            <a:pathLst>
              <a:path w="1819272" h="519792">
                <a:moveTo>
                  <a:pt x="0" y="0"/>
                </a:moveTo>
                <a:lnTo>
                  <a:pt x="1819271" y="0"/>
                </a:lnTo>
                <a:lnTo>
                  <a:pt x="1819271" y="519792"/>
                </a:lnTo>
                <a:lnTo>
                  <a:pt x="0" y="51979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288" name="AutoShape 3"/>
          <p:cNvSpPr/>
          <p:nvPr/>
        </p:nvSpPr>
        <p:spPr>
          <a:xfrm flipV="1">
            <a:off x="8753544" y="3426694"/>
            <a:ext cx="144526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2" name="AutoShape 3"/>
          <p:cNvSpPr/>
          <p:nvPr/>
        </p:nvSpPr>
        <p:spPr>
          <a:xfrm rot="5400000" flipV="1">
            <a:off x="8191724" y="3456352"/>
            <a:ext cx="1401826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3" name="AutoShape 3"/>
          <p:cNvSpPr/>
          <p:nvPr/>
        </p:nvSpPr>
        <p:spPr>
          <a:xfrm flipV="1">
            <a:off x="8890509" y="4157264"/>
            <a:ext cx="249764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4" name="AutoShape 3"/>
          <p:cNvSpPr/>
          <p:nvPr/>
        </p:nvSpPr>
        <p:spPr>
          <a:xfrm flipV="1">
            <a:off x="8890509" y="2755438"/>
            <a:ext cx="249764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8" name="AutoShape 3"/>
          <p:cNvSpPr/>
          <p:nvPr/>
        </p:nvSpPr>
        <p:spPr>
          <a:xfrm flipV="1">
            <a:off x="8890509" y="3187418"/>
            <a:ext cx="249764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0" name="AutoShape 3"/>
          <p:cNvSpPr/>
          <p:nvPr/>
        </p:nvSpPr>
        <p:spPr>
          <a:xfrm flipV="1">
            <a:off x="8890509" y="3670630"/>
            <a:ext cx="212833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 sz="1400"/>
          </a:p>
        </p:txBody>
      </p:sp>
      <p:pic>
        <p:nvPicPr>
          <p:cNvPr id="304" name="图片 30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50" b="88656" l="3875" r="95594">
                        <a14:foregroundMark x1="89625" y1="70844" x2="89625" y2="70844"/>
                        <a14:foregroundMark x1="89469" y1="70688" x2="89469" y2="70688"/>
                        <a14:foregroundMark x1="62469" y1="86500" x2="62469" y2="86500"/>
                        <a14:foregroundMark x1="37938" y1="86500" x2="37938" y2="86500"/>
                      </a14:backgroundRemoval>
                    </a14:imgEffect>
                  </a14:imgLayer>
                </a14:imgProps>
              </a:ext>
            </a:extLst>
          </a:blip>
          <a:srcRect l="3868" t="12249" r="4333" b="33511"/>
          <a:stretch>
            <a:fillRect/>
          </a:stretch>
        </p:blipFill>
        <p:spPr>
          <a:xfrm>
            <a:off x="7613550" y="3122001"/>
            <a:ext cx="701648" cy="500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5" name="图片 30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480" y="3148635"/>
            <a:ext cx="661784" cy="449289"/>
          </a:xfrm>
          <a:prstGeom prst="rect">
            <a:avLst/>
          </a:prstGeom>
        </p:spPr>
      </p:pic>
      <p:sp>
        <p:nvSpPr>
          <p:cNvPr id="306" name="Bullet2"/>
          <p:cNvSpPr/>
          <p:nvPr/>
        </p:nvSpPr>
        <p:spPr>
          <a:xfrm>
            <a:off x="8047660" y="1870568"/>
            <a:ext cx="2854719" cy="678495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Roboto Regular"/>
              </a:rPr>
              <a:t>5G Massive MIMO</a:t>
            </a:r>
            <a:endParaRPr lang="en-US" altLang="zh-CN" sz="1600" b="1" dirty="0">
              <a:solidFill>
                <a:schemeClr val="bg1"/>
              </a:solidFill>
              <a:latin typeface="Roboto Regular"/>
            </a:endParaRPr>
          </a:p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Roboto Regular"/>
              </a:rPr>
              <a:t>多频多</a:t>
            </a:r>
            <a:r>
              <a:rPr lang="zh-CN" altLang="en-US" sz="1600" b="1" dirty="0">
                <a:solidFill>
                  <a:schemeClr val="bg1"/>
                </a:solidFill>
                <a:latin typeface="Roboto Regular"/>
              </a:rPr>
              <a:t>端口天线互调测试</a:t>
            </a:r>
            <a:endParaRPr lang="zh-CN" altLang="en-US" sz="1600" b="1" dirty="0">
              <a:solidFill>
                <a:schemeClr val="bg1"/>
              </a:solidFill>
              <a:latin typeface="Roboto Regular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5110341" y="1284509"/>
            <a:ext cx="10237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i="1" dirty="0">
                <a:gradFill flip="none" rotWithShape="1">
                  <a:gsLst>
                    <a:gs pos="0">
                      <a:srgbClr val="20C9FA"/>
                    </a:gs>
                    <a:gs pos="50000">
                      <a:srgbClr val="78F3CB"/>
                    </a:gs>
                    <a:gs pos="100000">
                      <a:srgbClr val="00B0F0"/>
                    </a:gs>
                  </a:gsLst>
                  <a:lin ang="81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50800" stA="50000" endA="300" endPos="50000" dist="29997" dir="5400000" sy="-100000" algn="bl" rotWithShape="0"/>
                </a:effectLst>
                <a:latin typeface="Bernard MT Condensed" panose="02050806060905020404" pitchFamily="18" charset="0"/>
                <a:ea typeface="魂心" panose="02000009000000000000" pitchFamily="1" charset="-128"/>
                <a:cs typeface="魂心" panose="02000009000000000000" pitchFamily="1" charset="-128"/>
              </a:rPr>
              <a:t>2</a:t>
            </a:r>
            <a:endParaRPr lang="zh-CN" altLang="en-US" sz="4000" i="1" dirty="0">
              <a:gradFill flip="none" rotWithShape="1">
                <a:gsLst>
                  <a:gs pos="0">
                    <a:srgbClr val="20C9FA"/>
                  </a:gs>
                  <a:gs pos="50000">
                    <a:srgbClr val="78F3CB"/>
                  </a:gs>
                  <a:gs pos="100000">
                    <a:srgbClr val="00B0F0"/>
                  </a:gs>
                </a:gsLst>
                <a:lin ang="8100000" scaled="1"/>
                <a:tileRect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50800" stA="50000" endA="300" endPos="50000" dist="29997" dir="5400000" sy="-100000" algn="bl" rotWithShape="0"/>
              </a:effectLst>
              <a:latin typeface="Bernard MT Condensed" panose="02050806060905020404" pitchFamily="18" charset="0"/>
              <a:ea typeface="魂心" panose="02000009000000000000" pitchFamily="1" charset="-128"/>
              <a:cs typeface="魂心" panose="02000009000000000000" pitchFamily="1" charset="-128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5583947" y="1386696"/>
            <a:ext cx="2380425" cy="400110"/>
          </a:xfrm>
          <a:prstGeom prst="rect">
            <a:avLst/>
          </a:prstGeom>
          <a:noFill/>
          <a:effectLst>
            <a:reflection blurRad="50800" stA="45000" endPos="65000" dist="38100" dir="5400000" sy="-100000" algn="bl" rotWithShape="0"/>
          </a:effectLst>
        </p:spPr>
        <p:txBody>
          <a:bodyPr wrap="square">
            <a:spAutoFit/>
          </a:bodyPr>
          <a:lstStyle/>
          <a:p>
            <a:r>
              <a:rPr lang="zh-CN" altLang="en-US" sz="20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腾讯体" panose="02010600010101010101" pitchFamily="2" charset="-122"/>
                <a:ea typeface="腾讯体" panose="02010600010101010101" pitchFamily="2" charset="-122"/>
                <a:cs typeface="+mj-cs"/>
              </a:rPr>
              <a:t>大应用场景</a:t>
            </a:r>
            <a:endParaRPr lang="zh-CN" altLang="en-US" sz="2000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腾讯体" panose="02010600010101010101" pitchFamily="2" charset="-122"/>
              <a:ea typeface="腾讯体" panose="02010600010101010101" pitchFamily="2" charset="-122"/>
              <a:cs typeface="+mj-cs"/>
            </a:endParaRPr>
          </a:p>
        </p:txBody>
      </p:sp>
      <p:sp>
        <p:nvSpPr>
          <p:cNvPr id="346" name="文本框 345"/>
          <p:cNvSpPr txBox="1"/>
          <p:nvPr/>
        </p:nvSpPr>
        <p:spPr>
          <a:xfrm>
            <a:off x="2323765" y="4516917"/>
            <a:ext cx="1023709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altLang="zh-CN" sz="4000" b="1" i="1" dirty="0">
                <a:gradFill flip="none" rotWithShape="1">
                  <a:gsLst>
                    <a:gs pos="0">
                      <a:srgbClr val="20C9FA"/>
                    </a:gs>
                    <a:gs pos="50000">
                      <a:srgbClr val="78F3CB"/>
                    </a:gs>
                    <a:gs pos="100000">
                      <a:srgbClr val="00B0F0"/>
                    </a:gs>
                  </a:gsLst>
                  <a:lin ang="81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  <a:ea typeface="魂心" panose="02000009000000000000" pitchFamily="1" charset="-128"/>
                <a:cs typeface="魂心" panose="02000009000000000000" pitchFamily="1" charset="-128"/>
              </a:rPr>
              <a:t>3</a:t>
            </a:r>
            <a:endParaRPr lang="zh-CN" altLang="en-US" sz="4000" i="1" dirty="0">
              <a:gradFill flip="none" rotWithShape="1">
                <a:gsLst>
                  <a:gs pos="0">
                    <a:srgbClr val="20C9FA"/>
                  </a:gs>
                  <a:gs pos="50000">
                    <a:srgbClr val="78F3CB"/>
                  </a:gs>
                  <a:gs pos="100000">
                    <a:srgbClr val="00B0F0"/>
                  </a:gs>
                </a:gsLst>
                <a:lin ang="8100000" scaled="1"/>
                <a:tileRect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ernard MT Condensed" panose="02050806060905020404" pitchFamily="18" charset="0"/>
              <a:ea typeface="魂心" panose="02000009000000000000" pitchFamily="1" charset="-128"/>
              <a:cs typeface="魂心" panose="02000009000000000000" pitchFamily="1" charset="-128"/>
            </a:endParaRPr>
          </a:p>
        </p:txBody>
      </p:sp>
      <p:sp>
        <p:nvSpPr>
          <p:cNvPr id="347" name="文本框 346"/>
          <p:cNvSpPr txBox="1"/>
          <p:nvPr/>
        </p:nvSpPr>
        <p:spPr>
          <a:xfrm>
            <a:off x="2952817" y="4690868"/>
            <a:ext cx="2380425" cy="4001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zh-CN" altLang="en-US" sz="20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腾讯体" panose="02010600010101010101" pitchFamily="2" charset="-122"/>
                <a:ea typeface="腾讯体" panose="02010600010101010101" pitchFamily="2" charset="-122"/>
                <a:cs typeface="+mj-cs"/>
              </a:rPr>
              <a:t>大创新</a:t>
            </a:r>
            <a:endParaRPr lang="zh-CN" altLang="en-US" sz="2000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腾讯体" panose="02010600010101010101" pitchFamily="2" charset="-122"/>
              <a:ea typeface="腾讯体" panose="02010600010101010101" pitchFamily="2" charset="-122"/>
              <a:cs typeface="+mj-cs"/>
            </a:endParaRPr>
          </a:p>
        </p:txBody>
      </p:sp>
      <p:sp>
        <p:nvSpPr>
          <p:cNvPr id="348" name="ComponentBackground1"/>
          <p:cNvSpPr/>
          <p:nvPr/>
        </p:nvSpPr>
        <p:spPr>
          <a:xfrm>
            <a:off x="246335" y="5427049"/>
            <a:ext cx="1875513" cy="1303705"/>
          </a:xfrm>
          <a:prstGeom prst="round2SameRect">
            <a:avLst/>
          </a:prstGeom>
          <a:solidFill>
            <a:srgbClr val="FFFFFF">
              <a:alpha val="90000"/>
            </a:srgbClr>
          </a:solidFill>
          <a:ln w="6350">
            <a:noFill/>
          </a:ln>
          <a:effectLst>
            <a:outerShdw blurRad="355600" dist="50800" dir="2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9" name="矩形: 圆角 348"/>
          <p:cNvSpPr/>
          <p:nvPr/>
        </p:nvSpPr>
        <p:spPr>
          <a:xfrm>
            <a:off x="794606" y="5402289"/>
            <a:ext cx="806634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6F7C5"/>
              </a:gs>
              <a:gs pos="100000">
                <a:schemeClr val="accent1"/>
              </a:gs>
            </a:gsLst>
            <a:lin ang="10800000" scaled="1"/>
            <a:tileRect/>
          </a:gradFill>
          <a:ln w="12700">
            <a:noFill/>
          </a:ln>
          <a:effectLst>
            <a:outerShdw blurRad="127000" dist="635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54" name="Freeform 51"/>
          <p:cNvSpPr>
            <a:spLocks noEditPoints="1"/>
          </p:cNvSpPr>
          <p:nvPr/>
        </p:nvSpPr>
        <p:spPr bwMode="auto">
          <a:xfrm>
            <a:off x="1003907" y="5543080"/>
            <a:ext cx="351647" cy="333154"/>
          </a:xfrm>
          <a:custGeom>
            <a:avLst/>
            <a:gdLst/>
            <a:ahLst/>
            <a:cxnLst>
              <a:cxn ang="0">
                <a:pos x="316" y="126"/>
              </a:cxn>
              <a:cxn ang="0">
                <a:pos x="328" y="11"/>
              </a:cxn>
              <a:cxn ang="0">
                <a:pos x="74" y="0"/>
              </a:cxn>
              <a:cxn ang="0">
                <a:pos x="63" y="115"/>
              </a:cxn>
              <a:cxn ang="0">
                <a:pos x="201" y="18"/>
              </a:cxn>
              <a:cxn ang="0">
                <a:pos x="236" y="53"/>
              </a:cxn>
              <a:cxn ang="0">
                <a:pos x="198" y="56"/>
              </a:cxn>
              <a:cxn ang="0">
                <a:pos x="201" y="18"/>
              </a:cxn>
              <a:cxn ang="0">
                <a:pos x="174" y="103"/>
              </a:cxn>
              <a:cxn ang="0">
                <a:pos x="198" y="65"/>
              </a:cxn>
              <a:cxn ang="0">
                <a:pos x="237" y="57"/>
              </a:cxn>
              <a:cxn ang="0">
                <a:pos x="164" y="96"/>
              </a:cxn>
              <a:cxn ang="0">
                <a:pos x="189" y="18"/>
              </a:cxn>
              <a:cxn ang="0">
                <a:pos x="193" y="63"/>
              </a:cxn>
              <a:cxn ang="0">
                <a:pos x="169" y="95"/>
              </a:cxn>
              <a:cxn ang="0">
                <a:pos x="4" y="222"/>
              </a:cxn>
              <a:cxn ang="0">
                <a:pos x="391" y="217"/>
              </a:cxn>
              <a:cxn ang="0">
                <a:pos x="386" y="197"/>
              </a:cxn>
              <a:cxn ang="0">
                <a:pos x="0" y="202"/>
              </a:cxn>
              <a:cxn ang="0">
                <a:pos x="4" y="222"/>
              </a:cxn>
              <a:cxn ang="0">
                <a:pos x="326" y="132"/>
              </a:cxn>
              <a:cxn ang="0">
                <a:pos x="386" y="186"/>
              </a:cxn>
              <a:cxn ang="0">
                <a:pos x="7" y="192"/>
              </a:cxn>
              <a:cxn ang="0">
                <a:pos x="62" y="133"/>
              </a:cxn>
              <a:cxn ang="0">
                <a:pos x="154" y="163"/>
              </a:cxn>
              <a:cxn ang="0">
                <a:pos x="257" y="165"/>
              </a:cxn>
              <a:cxn ang="0">
                <a:pos x="262" y="184"/>
              </a:cxn>
              <a:cxn ang="0">
                <a:pos x="143" y="179"/>
              </a:cxn>
              <a:cxn ang="0">
                <a:pos x="154" y="163"/>
              </a:cxn>
              <a:cxn ang="0">
                <a:pos x="311" y="113"/>
              </a:cxn>
              <a:cxn ang="0">
                <a:pos x="314" y="16"/>
              </a:cxn>
              <a:cxn ang="0">
                <a:pos x="80" y="13"/>
              </a:cxn>
              <a:cxn ang="0">
                <a:pos x="77" y="110"/>
              </a:cxn>
            </a:cxnLst>
            <a:rect l="0" t="0" r="r" b="b"/>
            <a:pathLst>
              <a:path w="391" h="222">
                <a:moveTo>
                  <a:pt x="74" y="126"/>
                </a:moveTo>
                <a:cubicBezTo>
                  <a:pt x="316" y="126"/>
                  <a:pt x="316" y="126"/>
                  <a:pt x="316" y="126"/>
                </a:cubicBezTo>
                <a:cubicBezTo>
                  <a:pt x="323" y="126"/>
                  <a:pt x="328" y="121"/>
                  <a:pt x="328" y="115"/>
                </a:cubicBezTo>
                <a:cubicBezTo>
                  <a:pt x="328" y="11"/>
                  <a:pt x="328" y="11"/>
                  <a:pt x="328" y="11"/>
                </a:cubicBezTo>
                <a:cubicBezTo>
                  <a:pt x="328" y="5"/>
                  <a:pt x="323" y="0"/>
                  <a:pt x="316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68" y="0"/>
                  <a:pt x="63" y="5"/>
                  <a:pt x="63" y="11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21"/>
                  <a:pt x="68" y="126"/>
                  <a:pt x="74" y="126"/>
                </a:cubicBezTo>
                <a:close/>
                <a:moveTo>
                  <a:pt x="201" y="18"/>
                </a:moveTo>
                <a:cubicBezTo>
                  <a:pt x="218" y="20"/>
                  <a:pt x="233" y="32"/>
                  <a:pt x="238" y="49"/>
                </a:cubicBezTo>
                <a:cubicBezTo>
                  <a:pt x="239" y="50"/>
                  <a:pt x="238" y="52"/>
                  <a:pt x="236" y="53"/>
                </a:cubicBezTo>
                <a:cubicBezTo>
                  <a:pt x="201" y="59"/>
                  <a:pt x="201" y="59"/>
                  <a:pt x="201" y="59"/>
                </a:cubicBezTo>
                <a:cubicBezTo>
                  <a:pt x="199" y="60"/>
                  <a:pt x="198" y="58"/>
                  <a:pt x="198" y="56"/>
                </a:cubicBezTo>
                <a:cubicBezTo>
                  <a:pt x="198" y="21"/>
                  <a:pt x="198" y="21"/>
                  <a:pt x="198" y="21"/>
                </a:cubicBezTo>
                <a:cubicBezTo>
                  <a:pt x="198" y="19"/>
                  <a:pt x="199" y="18"/>
                  <a:pt x="201" y="18"/>
                </a:cubicBezTo>
                <a:close/>
                <a:moveTo>
                  <a:pt x="240" y="60"/>
                </a:moveTo>
                <a:cubicBezTo>
                  <a:pt x="243" y="96"/>
                  <a:pt x="203" y="119"/>
                  <a:pt x="174" y="103"/>
                </a:cubicBezTo>
                <a:cubicBezTo>
                  <a:pt x="172" y="102"/>
                  <a:pt x="172" y="99"/>
                  <a:pt x="173" y="98"/>
                </a:cubicBezTo>
                <a:cubicBezTo>
                  <a:pt x="198" y="65"/>
                  <a:pt x="198" y="65"/>
                  <a:pt x="198" y="65"/>
                </a:cubicBezTo>
                <a:cubicBezTo>
                  <a:pt x="198" y="65"/>
                  <a:pt x="199" y="64"/>
                  <a:pt x="200" y="64"/>
                </a:cubicBezTo>
                <a:cubicBezTo>
                  <a:pt x="237" y="57"/>
                  <a:pt x="237" y="57"/>
                  <a:pt x="237" y="57"/>
                </a:cubicBezTo>
                <a:cubicBezTo>
                  <a:pt x="239" y="57"/>
                  <a:pt x="240" y="58"/>
                  <a:pt x="240" y="60"/>
                </a:cubicBezTo>
                <a:close/>
                <a:moveTo>
                  <a:pt x="164" y="96"/>
                </a:moveTo>
                <a:cubicBezTo>
                  <a:pt x="156" y="88"/>
                  <a:pt x="150" y="76"/>
                  <a:pt x="150" y="63"/>
                </a:cubicBezTo>
                <a:cubicBezTo>
                  <a:pt x="150" y="40"/>
                  <a:pt x="167" y="21"/>
                  <a:pt x="189" y="18"/>
                </a:cubicBezTo>
                <a:cubicBezTo>
                  <a:pt x="191" y="18"/>
                  <a:pt x="193" y="19"/>
                  <a:pt x="193" y="21"/>
                </a:cubicBezTo>
                <a:cubicBezTo>
                  <a:pt x="193" y="63"/>
                  <a:pt x="193" y="63"/>
                  <a:pt x="193" y="63"/>
                </a:cubicBezTo>
                <a:cubicBezTo>
                  <a:pt x="193" y="64"/>
                  <a:pt x="193" y="65"/>
                  <a:pt x="192" y="65"/>
                </a:cubicBezTo>
                <a:cubicBezTo>
                  <a:pt x="169" y="95"/>
                  <a:pt x="169" y="95"/>
                  <a:pt x="169" y="95"/>
                </a:cubicBezTo>
                <a:cubicBezTo>
                  <a:pt x="168" y="97"/>
                  <a:pt x="166" y="97"/>
                  <a:pt x="164" y="96"/>
                </a:cubicBezTo>
                <a:close/>
                <a:moveTo>
                  <a:pt x="4" y="222"/>
                </a:moveTo>
                <a:cubicBezTo>
                  <a:pt x="386" y="222"/>
                  <a:pt x="386" y="222"/>
                  <a:pt x="386" y="222"/>
                </a:cubicBezTo>
                <a:cubicBezTo>
                  <a:pt x="389" y="222"/>
                  <a:pt x="391" y="220"/>
                  <a:pt x="391" y="217"/>
                </a:cubicBezTo>
                <a:cubicBezTo>
                  <a:pt x="391" y="202"/>
                  <a:pt x="391" y="202"/>
                  <a:pt x="391" y="202"/>
                </a:cubicBezTo>
                <a:cubicBezTo>
                  <a:pt x="391" y="199"/>
                  <a:pt x="389" y="197"/>
                  <a:pt x="386" y="197"/>
                </a:cubicBezTo>
                <a:cubicBezTo>
                  <a:pt x="4" y="197"/>
                  <a:pt x="4" y="197"/>
                  <a:pt x="4" y="197"/>
                </a:cubicBezTo>
                <a:cubicBezTo>
                  <a:pt x="2" y="197"/>
                  <a:pt x="0" y="199"/>
                  <a:pt x="0" y="202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220"/>
                  <a:pt x="2" y="222"/>
                  <a:pt x="4" y="222"/>
                </a:cubicBezTo>
                <a:close/>
                <a:moveTo>
                  <a:pt x="64" y="132"/>
                </a:moveTo>
                <a:cubicBezTo>
                  <a:pt x="326" y="132"/>
                  <a:pt x="326" y="132"/>
                  <a:pt x="326" y="132"/>
                </a:cubicBezTo>
                <a:cubicBezTo>
                  <a:pt x="327" y="132"/>
                  <a:pt x="328" y="132"/>
                  <a:pt x="328" y="133"/>
                </a:cubicBezTo>
                <a:cubicBezTo>
                  <a:pt x="386" y="186"/>
                  <a:pt x="386" y="186"/>
                  <a:pt x="386" y="186"/>
                </a:cubicBezTo>
                <a:cubicBezTo>
                  <a:pt x="388" y="188"/>
                  <a:pt x="387" y="192"/>
                  <a:pt x="384" y="192"/>
                </a:cubicBezTo>
                <a:cubicBezTo>
                  <a:pt x="7" y="192"/>
                  <a:pt x="7" y="192"/>
                  <a:pt x="7" y="192"/>
                </a:cubicBezTo>
                <a:cubicBezTo>
                  <a:pt x="4" y="192"/>
                  <a:pt x="3" y="188"/>
                  <a:pt x="5" y="186"/>
                </a:cubicBezTo>
                <a:cubicBezTo>
                  <a:pt x="62" y="133"/>
                  <a:pt x="62" y="133"/>
                  <a:pt x="62" y="133"/>
                </a:cubicBezTo>
                <a:cubicBezTo>
                  <a:pt x="63" y="132"/>
                  <a:pt x="64" y="132"/>
                  <a:pt x="64" y="132"/>
                </a:cubicBezTo>
                <a:close/>
                <a:moveTo>
                  <a:pt x="154" y="163"/>
                </a:moveTo>
                <a:cubicBezTo>
                  <a:pt x="254" y="163"/>
                  <a:pt x="254" y="163"/>
                  <a:pt x="254" y="163"/>
                </a:cubicBezTo>
                <a:cubicBezTo>
                  <a:pt x="255" y="163"/>
                  <a:pt x="256" y="164"/>
                  <a:pt x="257" y="165"/>
                </a:cubicBezTo>
                <a:cubicBezTo>
                  <a:pt x="265" y="179"/>
                  <a:pt x="265" y="179"/>
                  <a:pt x="265" y="179"/>
                </a:cubicBezTo>
                <a:cubicBezTo>
                  <a:pt x="266" y="182"/>
                  <a:pt x="265" y="184"/>
                  <a:pt x="262" y="184"/>
                </a:cubicBezTo>
                <a:cubicBezTo>
                  <a:pt x="146" y="184"/>
                  <a:pt x="146" y="184"/>
                  <a:pt x="146" y="184"/>
                </a:cubicBezTo>
                <a:cubicBezTo>
                  <a:pt x="143" y="184"/>
                  <a:pt x="142" y="182"/>
                  <a:pt x="143" y="179"/>
                </a:cubicBezTo>
                <a:cubicBezTo>
                  <a:pt x="151" y="165"/>
                  <a:pt x="151" y="165"/>
                  <a:pt x="151" y="165"/>
                </a:cubicBezTo>
                <a:cubicBezTo>
                  <a:pt x="152" y="164"/>
                  <a:pt x="153" y="163"/>
                  <a:pt x="154" y="163"/>
                </a:cubicBezTo>
                <a:close/>
                <a:moveTo>
                  <a:pt x="80" y="113"/>
                </a:moveTo>
                <a:cubicBezTo>
                  <a:pt x="311" y="113"/>
                  <a:pt x="311" y="113"/>
                  <a:pt x="311" y="113"/>
                </a:cubicBezTo>
                <a:cubicBezTo>
                  <a:pt x="312" y="113"/>
                  <a:pt x="314" y="111"/>
                  <a:pt x="314" y="110"/>
                </a:cubicBezTo>
                <a:cubicBezTo>
                  <a:pt x="314" y="16"/>
                  <a:pt x="314" y="16"/>
                  <a:pt x="314" y="16"/>
                </a:cubicBezTo>
                <a:cubicBezTo>
                  <a:pt x="314" y="14"/>
                  <a:pt x="312" y="13"/>
                  <a:pt x="311" y="13"/>
                </a:cubicBezTo>
                <a:cubicBezTo>
                  <a:pt x="80" y="13"/>
                  <a:pt x="80" y="13"/>
                  <a:pt x="80" y="13"/>
                </a:cubicBezTo>
                <a:cubicBezTo>
                  <a:pt x="78" y="13"/>
                  <a:pt x="77" y="14"/>
                  <a:pt x="77" y="16"/>
                </a:cubicBezTo>
                <a:cubicBezTo>
                  <a:pt x="77" y="110"/>
                  <a:pt x="77" y="110"/>
                  <a:pt x="77" y="110"/>
                </a:cubicBezTo>
                <a:cubicBezTo>
                  <a:pt x="77" y="111"/>
                  <a:pt x="78" y="113"/>
                  <a:pt x="80" y="113"/>
                </a:cubicBezTo>
                <a:close/>
              </a:path>
            </a:pathLst>
          </a:custGeom>
          <a:solidFill>
            <a:srgbClr val="20C9FA"/>
          </a:solidFill>
          <a:ln w="9525">
            <a:noFill/>
            <a:round/>
          </a:ln>
        </p:spPr>
        <p:txBody>
          <a:bodyPr vert="horz" wrap="square" lIns="68591" tIns="34295" rIns="68591" bIns="34295" numCol="1" anchor="t" anchorCtr="0" compatLnSpc="1"/>
          <a:lstStyle/>
          <a:p>
            <a:endParaRPr lang="zh-CN" altLang="en-US" sz="1350"/>
          </a:p>
        </p:txBody>
      </p:sp>
      <p:sp>
        <p:nvSpPr>
          <p:cNvPr id="355" name="ComponentBackground1"/>
          <p:cNvSpPr/>
          <p:nvPr/>
        </p:nvSpPr>
        <p:spPr>
          <a:xfrm>
            <a:off x="2227536" y="5411180"/>
            <a:ext cx="1875513" cy="1303705"/>
          </a:xfrm>
          <a:prstGeom prst="round2SameRect">
            <a:avLst/>
          </a:prstGeom>
          <a:solidFill>
            <a:srgbClr val="FFFFFF">
              <a:alpha val="90000"/>
            </a:srgbClr>
          </a:solidFill>
          <a:ln w="6350">
            <a:noFill/>
          </a:ln>
          <a:effectLst>
            <a:outerShdw blurRad="355600" dist="50800" dir="2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6" name="矩形: 圆角 355"/>
          <p:cNvSpPr/>
          <p:nvPr/>
        </p:nvSpPr>
        <p:spPr>
          <a:xfrm>
            <a:off x="2775807" y="5386420"/>
            <a:ext cx="806634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6F7C5"/>
              </a:gs>
              <a:gs pos="100000">
                <a:schemeClr val="accent1"/>
              </a:gs>
            </a:gsLst>
            <a:lin ang="10800000" scaled="1"/>
            <a:tileRect/>
          </a:gradFill>
          <a:ln w="12700">
            <a:noFill/>
          </a:ln>
          <a:effectLst>
            <a:outerShdw blurRad="127000" dist="635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5" name="Freeform 51"/>
          <p:cNvSpPr>
            <a:spLocks noEditPoints="1"/>
          </p:cNvSpPr>
          <p:nvPr/>
        </p:nvSpPr>
        <p:spPr bwMode="auto">
          <a:xfrm>
            <a:off x="2985108" y="5518231"/>
            <a:ext cx="351647" cy="351114"/>
          </a:xfrm>
          <a:custGeom>
            <a:avLst/>
            <a:gdLst>
              <a:gd name="T0" fmla="*/ 600116 w 606244"/>
              <a:gd name="T1" fmla="*/ 600116 w 606244"/>
              <a:gd name="T2" fmla="*/ 600116 w 606244"/>
              <a:gd name="T3" fmla="*/ 600116 w 606244"/>
              <a:gd name="T4" fmla="*/ 600116 w 606244"/>
              <a:gd name="T5" fmla="*/ 600116 w 606244"/>
              <a:gd name="T6" fmla="*/ 600116 w 606244"/>
              <a:gd name="T7" fmla="*/ 600116 w 606244"/>
              <a:gd name="T8" fmla="*/ 600116 w 606244"/>
              <a:gd name="T9" fmla="*/ 600116 w 606244"/>
              <a:gd name="T10" fmla="*/ 600116 w 606244"/>
              <a:gd name="T11" fmla="*/ 600116 w 606244"/>
              <a:gd name="T12" fmla="*/ 600116 w 606244"/>
              <a:gd name="T13" fmla="*/ 600116 w 606244"/>
              <a:gd name="T14" fmla="*/ 600116 w 606244"/>
              <a:gd name="T15" fmla="*/ 600116 w 606244"/>
              <a:gd name="T16" fmla="*/ 600116 w 606244"/>
              <a:gd name="T17" fmla="*/ 600116 w 606244"/>
              <a:gd name="T18" fmla="*/ 600116 w 606244"/>
              <a:gd name="T19" fmla="*/ 600116 w 606244"/>
              <a:gd name="T20" fmla="*/ 600116 w 606244"/>
              <a:gd name="T21" fmla="*/ 600116 w 606244"/>
              <a:gd name="T22" fmla="*/ 600116 w 606244"/>
              <a:gd name="T23" fmla="*/ 600116 w 606244"/>
              <a:gd name="T24" fmla="*/ 600116 w 606244"/>
              <a:gd name="T25" fmla="*/ 600116 w 606244"/>
              <a:gd name="T26" fmla="*/ 600116 w 606244"/>
              <a:gd name="T27" fmla="*/ 600116 w 606244"/>
              <a:gd name="T28" fmla="*/ 600116 w 606244"/>
              <a:gd name="T29" fmla="*/ 600116 w 606244"/>
              <a:gd name="T30" fmla="*/ 600116 w 606244"/>
              <a:gd name="T31" fmla="*/ 600116 w 606244"/>
              <a:gd name="T32" fmla="*/ 600116 w 606244"/>
              <a:gd name="T33" fmla="*/ 600116 w 606244"/>
              <a:gd name="T34" fmla="*/ 600116 w 606244"/>
              <a:gd name="T35" fmla="*/ 600116 w 606244"/>
              <a:gd name="T36" fmla="*/ 600116 w 606244"/>
              <a:gd name="T37" fmla="*/ 600116 w 606244"/>
              <a:gd name="T38" fmla="*/ 600116 w 606244"/>
              <a:gd name="T39" fmla="*/ 600116 w 606244"/>
              <a:gd name="T40" fmla="*/ 600116 w 606244"/>
              <a:gd name="T41" fmla="*/ 600116 w 606244"/>
              <a:gd name="T42" fmla="*/ 600116 w 606244"/>
              <a:gd name="T43" fmla="*/ 600116 w 606244"/>
              <a:gd name="T44" fmla="*/ 600116 w 606244"/>
              <a:gd name="T45" fmla="*/ 600116 w 606244"/>
              <a:gd name="T46" fmla="*/ 600116 w 606244"/>
              <a:gd name="T47" fmla="*/ 600116 w 606244"/>
              <a:gd name="T48" fmla="*/ 600116 w 606244"/>
              <a:gd name="T49" fmla="*/ 600116 w 606244"/>
              <a:gd name="T50" fmla="*/ 600116 w 606244"/>
              <a:gd name="T51" fmla="*/ 600116 w 606244"/>
              <a:gd name="T52" fmla="*/ 600116 w 606244"/>
              <a:gd name="T53" fmla="*/ 600116 w 606244"/>
              <a:gd name="T54" fmla="*/ 600116 w 606244"/>
              <a:gd name="T55" fmla="*/ 600116 w 606244"/>
              <a:gd name="T56" fmla="*/ 600116 w 606244"/>
              <a:gd name="T57" fmla="*/ 600116 w 606244"/>
              <a:gd name="T58" fmla="*/ 600116 w 606244"/>
              <a:gd name="T59" fmla="*/ 600116 w 606244"/>
              <a:gd name="T60" fmla="*/ 600116 w 606244"/>
              <a:gd name="T61" fmla="*/ 600116 w 606244"/>
              <a:gd name="T62" fmla="*/ 600116 w 606244"/>
              <a:gd name="T63" fmla="*/ 600116 w 606244"/>
              <a:gd name="T64" fmla="*/ 600116 w 606244"/>
              <a:gd name="T65" fmla="*/ 600116 w 606244"/>
              <a:gd name="T66" fmla="*/ 600116 w 606244"/>
              <a:gd name="T67" fmla="*/ 600116 w 606244"/>
              <a:gd name="T68" fmla="*/ 600116 w 606244"/>
              <a:gd name="T69" fmla="*/ 600116 w 606244"/>
              <a:gd name="T70" fmla="*/ 600116 w 606244"/>
              <a:gd name="T71" fmla="*/ 600116 w 606244"/>
              <a:gd name="T72" fmla="*/ 600116 w 606244"/>
              <a:gd name="T73" fmla="*/ 600116 w 606244"/>
              <a:gd name="T74" fmla="*/ 600116 w 606244"/>
              <a:gd name="T75" fmla="*/ 600116 w 606244"/>
              <a:gd name="T76" fmla="*/ 600116 w 606244"/>
              <a:gd name="T77" fmla="*/ 600116 w 606244"/>
              <a:gd name="T78" fmla="*/ 600116 w 606244"/>
              <a:gd name="T79" fmla="*/ 600116 w 606244"/>
              <a:gd name="T80" fmla="*/ 600116 w 606244"/>
              <a:gd name="T81" fmla="*/ 600116 w 606244"/>
              <a:gd name="T82" fmla="*/ 455839 w 606244"/>
              <a:gd name="T83" fmla="*/ 455839 w 606244"/>
              <a:gd name="T84" fmla="*/ 600116 w 606244"/>
              <a:gd name="T85" fmla="*/ 600116 w 606244"/>
              <a:gd name="T86" fmla="*/ 600116 w 606244"/>
              <a:gd name="T87" fmla="*/ 600116 w 606244"/>
              <a:gd name="T88" fmla="*/ 600116 w 606244"/>
              <a:gd name="T89" fmla="*/ 600116 w 606244"/>
              <a:gd name="T90" fmla="*/ 600116 w 606244"/>
              <a:gd name="T91" fmla="*/ 600116 w 606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880" h="4880">
                <a:moveTo>
                  <a:pt x="3116" y="4880"/>
                </a:moveTo>
                <a:lnTo>
                  <a:pt x="1764" y="4880"/>
                </a:lnTo>
                <a:lnTo>
                  <a:pt x="1764" y="4197"/>
                </a:lnTo>
                <a:cubicBezTo>
                  <a:pt x="1733" y="4186"/>
                  <a:pt x="1704" y="4174"/>
                  <a:pt x="1675" y="4161"/>
                </a:cubicBezTo>
                <a:lnTo>
                  <a:pt x="1193" y="4643"/>
                </a:lnTo>
                <a:lnTo>
                  <a:pt x="236" y="3687"/>
                </a:lnTo>
                <a:lnTo>
                  <a:pt x="719" y="3205"/>
                </a:lnTo>
                <a:cubicBezTo>
                  <a:pt x="706" y="3176"/>
                  <a:pt x="694" y="3146"/>
                  <a:pt x="682" y="3116"/>
                </a:cubicBezTo>
                <a:lnTo>
                  <a:pt x="0" y="3116"/>
                </a:lnTo>
                <a:lnTo>
                  <a:pt x="0" y="1764"/>
                </a:lnTo>
                <a:lnTo>
                  <a:pt x="682" y="1764"/>
                </a:lnTo>
                <a:cubicBezTo>
                  <a:pt x="694" y="1733"/>
                  <a:pt x="706" y="1704"/>
                  <a:pt x="719" y="1675"/>
                </a:cubicBezTo>
                <a:lnTo>
                  <a:pt x="236" y="1193"/>
                </a:lnTo>
                <a:lnTo>
                  <a:pt x="1193" y="236"/>
                </a:lnTo>
                <a:lnTo>
                  <a:pt x="1675" y="719"/>
                </a:lnTo>
                <a:cubicBezTo>
                  <a:pt x="1704" y="706"/>
                  <a:pt x="1733" y="694"/>
                  <a:pt x="1764" y="682"/>
                </a:cubicBezTo>
                <a:lnTo>
                  <a:pt x="1764" y="0"/>
                </a:lnTo>
                <a:lnTo>
                  <a:pt x="3116" y="0"/>
                </a:lnTo>
                <a:lnTo>
                  <a:pt x="3116" y="682"/>
                </a:lnTo>
                <a:cubicBezTo>
                  <a:pt x="3146" y="694"/>
                  <a:pt x="3176" y="706"/>
                  <a:pt x="3205" y="719"/>
                </a:cubicBezTo>
                <a:lnTo>
                  <a:pt x="3687" y="237"/>
                </a:lnTo>
                <a:lnTo>
                  <a:pt x="4643" y="1193"/>
                </a:lnTo>
                <a:lnTo>
                  <a:pt x="4161" y="1675"/>
                </a:lnTo>
                <a:cubicBezTo>
                  <a:pt x="4174" y="1704"/>
                  <a:pt x="4186" y="1733"/>
                  <a:pt x="4197" y="1764"/>
                </a:cubicBezTo>
                <a:lnTo>
                  <a:pt x="4880" y="1764"/>
                </a:lnTo>
                <a:lnTo>
                  <a:pt x="4880" y="3116"/>
                </a:lnTo>
                <a:lnTo>
                  <a:pt x="4197" y="3116"/>
                </a:lnTo>
                <a:cubicBezTo>
                  <a:pt x="4186" y="3146"/>
                  <a:pt x="4174" y="3176"/>
                  <a:pt x="4161" y="3205"/>
                </a:cubicBezTo>
                <a:lnTo>
                  <a:pt x="4643" y="3687"/>
                </a:lnTo>
                <a:lnTo>
                  <a:pt x="3687" y="4643"/>
                </a:lnTo>
                <a:lnTo>
                  <a:pt x="3205" y="4161"/>
                </a:lnTo>
                <a:cubicBezTo>
                  <a:pt x="3176" y="4174"/>
                  <a:pt x="3146" y="4186"/>
                  <a:pt x="3116" y="4197"/>
                </a:cubicBezTo>
                <a:lnTo>
                  <a:pt x="3116" y="4880"/>
                </a:lnTo>
                <a:lnTo>
                  <a:pt x="3116" y="4880"/>
                </a:lnTo>
                <a:close/>
                <a:moveTo>
                  <a:pt x="1923" y="4721"/>
                </a:moveTo>
                <a:lnTo>
                  <a:pt x="2957" y="4721"/>
                </a:lnTo>
                <a:lnTo>
                  <a:pt x="2957" y="4085"/>
                </a:lnTo>
                <a:lnTo>
                  <a:pt x="3010" y="4067"/>
                </a:lnTo>
                <a:cubicBezTo>
                  <a:pt x="3072" y="4045"/>
                  <a:pt x="3132" y="4020"/>
                  <a:pt x="3187" y="3994"/>
                </a:cubicBezTo>
                <a:lnTo>
                  <a:pt x="3238" y="3969"/>
                </a:lnTo>
                <a:lnTo>
                  <a:pt x="3687" y="4418"/>
                </a:lnTo>
                <a:lnTo>
                  <a:pt x="4418" y="3687"/>
                </a:lnTo>
                <a:lnTo>
                  <a:pt x="3969" y="3238"/>
                </a:lnTo>
                <a:lnTo>
                  <a:pt x="3994" y="3187"/>
                </a:lnTo>
                <a:cubicBezTo>
                  <a:pt x="4020" y="3132"/>
                  <a:pt x="4045" y="3073"/>
                  <a:pt x="4067" y="3010"/>
                </a:cubicBezTo>
                <a:lnTo>
                  <a:pt x="4085" y="2957"/>
                </a:lnTo>
                <a:lnTo>
                  <a:pt x="4720" y="2957"/>
                </a:lnTo>
                <a:lnTo>
                  <a:pt x="4720" y="1923"/>
                </a:lnTo>
                <a:lnTo>
                  <a:pt x="4085" y="1923"/>
                </a:lnTo>
                <a:lnTo>
                  <a:pt x="4067" y="1870"/>
                </a:lnTo>
                <a:cubicBezTo>
                  <a:pt x="4045" y="1807"/>
                  <a:pt x="4020" y="1748"/>
                  <a:pt x="3994" y="1693"/>
                </a:cubicBezTo>
                <a:lnTo>
                  <a:pt x="3969" y="1642"/>
                </a:lnTo>
                <a:lnTo>
                  <a:pt x="4418" y="1193"/>
                </a:lnTo>
                <a:lnTo>
                  <a:pt x="3687" y="462"/>
                </a:lnTo>
                <a:lnTo>
                  <a:pt x="3238" y="910"/>
                </a:lnTo>
                <a:lnTo>
                  <a:pt x="3187" y="886"/>
                </a:lnTo>
                <a:cubicBezTo>
                  <a:pt x="3132" y="859"/>
                  <a:pt x="3073" y="835"/>
                  <a:pt x="3010" y="813"/>
                </a:cubicBezTo>
                <a:lnTo>
                  <a:pt x="2957" y="794"/>
                </a:lnTo>
                <a:lnTo>
                  <a:pt x="2957" y="159"/>
                </a:lnTo>
                <a:lnTo>
                  <a:pt x="1923" y="159"/>
                </a:lnTo>
                <a:lnTo>
                  <a:pt x="1923" y="794"/>
                </a:lnTo>
                <a:lnTo>
                  <a:pt x="1869" y="813"/>
                </a:lnTo>
                <a:cubicBezTo>
                  <a:pt x="1807" y="835"/>
                  <a:pt x="1747" y="860"/>
                  <a:pt x="1693" y="886"/>
                </a:cubicBezTo>
                <a:lnTo>
                  <a:pt x="1642" y="911"/>
                </a:lnTo>
                <a:lnTo>
                  <a:pt x="1193" y="462"/>
                </a:lnTo>
                <a:lnTo>
                  <a:pt x="461" y="1193"/>
                </a:lnTo>
                <a:lnTo>
                  <a:pt x="910" y="1642"/>
                </a:lnTo>
                <a:lnTo>
                  <a:pt x="886" y="1693"/>
                </a:lnTo>
                <a:cubicBezTo>
                  <a:pt x="859" y="1747"/>
                  <a:pt x="835" y="1807"/>
                  <a:pt x="813" y="1870"/>
                </a:cubicBezTo>
                <a:lnTo>
                  <a:pt x="794" y="1923"/>
                </a:lnTo>
                <a:lnTo>
                  <a:pt x="159" y="1923"/>
                </a:lnTo>
                <a:lnTo>
                  <a:pt x="159" y="2957"/>
                </a:lnTo>
                <a:lnTo>
                  <a:pt x="794" y="2957"/>
                </a:lnTo>
                <a:lnTo>
                  <a:pt x="813" y="3010"/>
                </a:lnTo>
                <a:cubicBezTo>
                  <a:pt x="835" y="3073"/>
                  <a:pt x="859" y="3132"/>
                  <a:pt x="886" y="3187"/>
                </a:cubicBezTo>
                <a:lnTo>
                  <a:pt x="910" y="3238"/>
                </a:lnTo>
                <a:lnTo>
                  <a:pt x="461" y="3687"/>
                </a:lnTo>
                <a:lnTo>
                  <a:pt x="1193" y="4418"/>
                </a:lnTo>
                <a:lnTo>
                  <a:pt x="1642" y="3969"/>
                </a:lnTo>
                <a:lnTo>
                  <a:pt x="1693" y="3994"/>
                </a:lnTo>
                <a:cubicBezTo>
                  <a:pt x="1748" y="4020"/>
                  <a:pt x="1807" y="4045"/>
                  <a:pt x="1869" y="4067"/>
                </a:cubicBezTo>
                <a:lnTo>
                  <a:pt x="1923" y="4085"/>
                </a:lnTo>
                <a:lnTo>
                  <a:pt x="1923" y="4721"/>
                </a:lnTo>
                <a:close/>
                <a:moveTo>
                  <a:pt x="2440" y="3116"/>
                </a:moveTo>
                <a:cubicBezTo>
                  <a:pt x="2067" y="3116"/>
                  <a:pt x="1764" y="2813"/>
                  <a:pt x="1764" y="2440"/>
                </a:cubicBezTo>
                <a:cubicBezTo>
                  <a:pt x="1764" y="2067"/>
                  <a:pt x="2067" y="1764"/>
                  <a:pt x="2440" y="1764"/>
                </a:cubicBezTo>
                <a:cubicBezTo>
                  <a:pt x="2813" y="1764"/>
                  <a:pt x="3116" y="2067"/>
                  <a:pt x="3116" y="2440"/>
                </a:cubicBezTo>
                <a:cubicBezTo>
                  <a:pt x="3116" y="2813"/>
                  <a:pt x="2813" y="3116"/>
                  <a:pt x="2440" y="3116"/>
                </a:cubicBezTo>
                <a:close/>
                <a:moveTo>
                  <a:pt x="2440" y="1923"/>
                </a:moveTo>
                <a:cubicBezTo>
                  <a:pt x="2155" y="1923"/>
                  <a:pt x="1923" y="2155"/>
                  <a:pt x="1923" y="2440"/>
                </a:cubicBezTo>
                <a:cubicBezTo>
                  <a:pt x="1923" y="2725"/>
                  <a:pt x="2155" y="2957"/>
                  <a:pt x="2440" y="2957"/>
                </a:cubicBezTo>
                <a:cubicBezTo>
                  <a:pt x="2725" y="2957"/>
                  <a:pt x="2957" y="2725"/>
                  <a:pt x="2957" y="2440"/>
                </a:cubicBezTo>
                <a:cubicBezTo>
                  <a:pt x="2957" y="2155"/>
                  <a:pt x="2725" y="1923"/>
                  <a:pt x="2440" y="1923"/>
                </a:cubicBezTo>
                <a:close/>
              </a:path>
            </a:pathLst>
          </a:custGeom>
          <a:solidFill>
            <a:srgbClr val="20C9FA"/>
          </a:solidFill>
          <a:ln w="9525">
            <a:noFill/>
            <a:round/>
          </a:ln>
        </p:spPr>
        <p:txBody>
          <a:bodyPr vert="horz" wrap="square" lIns="68591" tIns="34295" rIns="68591" bIns="34295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/>
          </a:p>
        </p:txBody>
      </p:sp>
      <p:sp>
        <p:nvSpPr>
          <p:cNvPr id="258" name="ComponentBackground1"/>
          <p:cNvSpPr/>
          <p:nvPr/>
        </p:nvSpPr>
        <p:spPr>
          <a:xfrm>
            <a:off x="4208737" y="5421251"/>
            <a:ext cx="1875513" cy="1303705"/>
          </a:xfrm>
          <a:prstGeom prst="round2SameRect">
            <a:avLst/>
          </a:prstGeom>
          <a:solidFill>
            <a:srgbClr val="FFFFFF">
              <a:alpha val="90000"/>
            </a:srgbClr>
          </a:solidFill>
          <a:ln w="6350">
            <a:noFill/>
          </a:ln>
          <a:effectLst>
            <a:outerShdw blurRad="355600" dist="50800" dir="2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9" name="矩形: 圆角 258"/>
          <p:cNvSpPr/>
          <p:nvPr/>
        </p:nvSpPr>
        <p:spPr>
          <a:xfrm>
            <a:off x="4757008" y="5396491"/>
            <a:ext cx="806634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6F7C5"/>
              </a:gs>
              <a:gs pos="100000">
                <a:schemeClr val="accent1"/>
              </a:gs>
            </a:gsLst>
            <a:lin ang="10800000" scaled="1"/>
            <a:tileRect/>
          </a:gradFill>
          <a:ln w="12700">
            <a:noFill/>
          </a:ln>
          <a:effectLst>
            <a:outerShdw blurRad="127000" dist="635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6" name="Freeform 51"/>
          <p:cNvSpPr>
            <a:spLocks noEditPoints="1"/>
          </p:cNvSpPr>
          <p:nvPr/>
        </p:nvSpPr>
        <p:spPr bwMode="auto">
          <a:xfrm>
            <a:off x="4966309" y="5528305"/>
            <a:ext cx="351647" cy="351108"/>
          </a:xfrm>
          <a:custGeom>
            <a:avLst/>
            <a:gdLst>
              <a:gd name="connsiteX0" fmla="*/ 121763 h 600884"/>
              <a:gd name="connsiteY0" fmla="*/ 121763 h 600884"/>
              <a:gd name="connsiteX1" fmla="*/ 121763 h 600884"/>
              <a:gd name="connsiteY1" fmla="*/ 121763 h 600884"/>
              <a:gd name="connsiteX2" fmla="*/ 121763 h 600884"/>
              <a:gd name="connsiteY2" fmla="*/ 121763 h 600884"/>
              <a:gd name="connsiteX3" fmla="*/ 121763 h 600884"/>
              <a:gd name="connsiteY3" fmla="*/ 121763 h 600884"/>
              <a:gd name="connsiteX4" fmla="*/ 121763 h 600884"/>
              <a:gd name="connsiteY4" fmla="*/ 121763 h 600884"/>
              <a:gd name="connsiteX5" fmla="*/ 121763 h 600884"/>
              <a:gd name="connsiteY5" fmla="*/ 121763 h 600884"/>
              <a:gd name="connsiteX6" fmla="*/ 121763 h 600884"/>
              <a:gd name="connsiteY6" fmla="*/ 121763 h 600884"/>
              <a:gd name="connsiteX7" fmla="*/ 121763 h 600884"/>
              <a:gd name="connsiteY7" fmla="*/ 121763 h 600884"/>
              <a:gd name="connsiteX8" fmla="*/ 121763 h 600884"/>
              <a:gd name="connsiteY8" fmla="*/ 121763 h 600884"/>
              <a:gd name="connsiteX9" fmla="*/ 121763 h 600884"/>
              <a:gd name="connsiteY9" fmla="*/ 121763 h 600884"/>
              <a:gd name="connsiteX10" fmla="*/ 121763 h 600884"/>
              <a:gd name="connsiteY10" fmla="*/ 121763 h 600884"/>
              <a:gd name="connsiteX11" fmla="*/ 121763 h 600884"/>
              <a:gd name="connsiteY11" fmla="*/ 121763 h 600884"/>
              <a:gd name="connsiteX12" fmla="*/ 121763 h 600884"/>
              <a:gd name="connsiteY12" fmla="*/ 121763 h 600884"/>
              <a:gd name="connsiteX13" fmla="*/ 121763 h 600884"/>
              <a:gd name="connsiteY13" fmla="*/ 121763 h 600884"/>
              <a:gd name="connsiteX14" fmla="*/ 121763 h 600884"/>
              <a:gd name="connsiteY14" fmla="*/ 121763 h 600884"/>
              <a:gd name="connsiteX15" fmla="*/ 121763 h 600884"/>
              <a:gd name="connsiteY15" fmla="*/ 121763 h 600884"/>
              <a:gd name="connsiteX16" fmla="*/ 121763 h 600884"/>
              <a:gd name="connsiteY16" fmla="*/ 121763 h 600884"/>
              <a:gd name="connsiteX17" fmla="*/ 121763 h 600884"/>
              <a:gd name="connsiteY17" fmla="*/ 121763 h 600884"/>
              <a:gd name="connsiteX18" fmla="*/ 121763 h 600884"/>
              <a:gd name="connsiteY18" fmla="*/ 121763 h 600884"/>
              <a:gd name="connsiteX19" fmla="*/ 121763 h 600884"/>
              <a:gd name="connsiteY19" fmla="*/ 121763 h 600884"/>
              <a:gd name="connsiteX20" fmla="*/ 121763 h 600884"/>
              <a:gd name="connsiteY20" fmla="*/ 121763 h 600884"/>
              <a:gd name="connsiteX21" fmla="*/ 121763 h 600884"/>
              <a:gd name="connsiteY21" fmla="*/ 121763 h 600884"/>
              <a:gd name="connsiteX22" fmla="*/ 121763 h 600884"/>
              <a:gd name="connsiteY22" fmla="*/ 121763 h 600884"/>
              <a:gd name="connsiteX23" fmla="*/ 121763 h 600884"/>
              <a:gd name="connsiteY23" fmla="*/ 121763 h 600884"/>
              <a:gd name="connsiteX24" fmla="*/ 121763 h 600884"/>
              <a:gd name="connsiteY24" fmla="*/ 121763 h 600884"/>
              <a:gd name="connsiteX25" fmla="*/ 121763 h 600884"/>
              <a:gd name="connsiteY25" fmla="*/ 121763 h 600884"/>
              <a:gd name="connsiteX26" fmla="*/ 121763 h 600884"/>
              <a:gd name="connsiteY26" fmla="*/ 121763 h 600884"/>
              <a:gd name="connsiteX27" fmla="*/ 121763 h 600884"/>
              <a:gd name="connsiteY27" fmla="*/ 121763 h 600884"/>
              <a:gd name="connsiteX28" fmla="*/ 121763 h 600884"/>
              <a:gd name="connsiteY28" fmla="*/ 121763 h 600884"/>
              <a:gd name="connsiteX29" fmla="*/ 121763 h 600884"/>
              <a:gd name="connsiteY29" fmla="*/ 121763 h 600884"/>
              <a:gd name="connsiteX30" fmla="*/ 121763 h 600884"/>
              <a:gd name="connsiteY30" fmla="*/ 121763 h 600884"/>
              <a:gd name="connsiteX31" fmla="*/ 121763 h 600884"/>
              <a:gd name="connsiteY31" fmla="*/ 121763 h 600884"/>
              <a:gd name="connsiteX32" fmla="*/ 121763 h 600884"/>
              <a:gd name="connsiteY32" fmla="*/ 121763 h 600884"/>
              <a:gd name="connsiteX33" fmla="*/ 121763 h 600884"/>
              <a:gd name="connsiteY33" fmla="*/ 121763 h 600884"/>
              <a:gd name="connsiteX34" fmla="*/ 121763 h 600884"/>
              <a:gd name="connsiteY34" fmla="*/ 121763 h 600884"/>
              <a:gd name="connsiteX35" fmla="*/ 121763 h 600884"/>
              <a:gd name="connsiteY35" fmla="*/ 121763 h 600884"/>
              <a:gd name="connsiteX36" fmla="*/ 121763 h 600884"/>
              <a:gd name="connsiteY36" fmla="*/ 121763 h 600884"/>
              <a:gd name="connsiteX37" fmla="*/ 121763 h 600884"/>
              <a:gd name="connsiteY37" fmla="*/ 121763 h 600884"/>
              <a:gd name="connsiteX38" fmla="*/ 121763 h 600884"/>
              <a:gd name="connsiteY38" fmla="*/ 121763 h 600884"/>
              <a:gd name="connsiteX39" fmla="*/ 121763 h 600884"/>
              <a:gd name="connsiteY39" fmla="*/ 121763 h 600884"/>
              <a:gd name="connsiteX40" fmla="*/ 121763 h 600884"/>
              <a:gd name="connsiteY40" fmla="*/ 121763 h 600884"/>
              <a:gd name="connsiteX41" fmla="*/ 121763 h 600884"/>
              <a:gd name="connsiteY41" fmla="*/ 121763 h 600884"/>
              <a:gd name="connsiteX42" fmla="*/ 121763 h 600884"/>
              <a:gd name="connsiteY42" fmla="*/ 121763 h 600884"/>
              <a:gd name="connsiteX43" fmla="*/ 121763 h 600884"/>
              <a:gd name="connsiteY43" fmla="*/ 121763 h 600884"/>
              <a:gd name="connsiteX44" fmla="*/ 121763 h 600884"/>
              <a:gd name="connsiteY44" fmla="*/ 121763 h 600884"/>
              <a:gd name="connsiteX45" fmla="*/ 121763 h 600884"/>
              <a:gd name="connsiteY45" fmla="*/ 121763 h 600884"/>
              <a:gd name="connsiteX46" fmla="*/ 121763 h 600884"/>
              <a:gd name="connsiteY46" fmla="*/ 121763 h 600884"/>
              <a:gd name="connsiteX47" fmla="*/ 121763 h 600884"/>
              <a:gd name="connsiteY47" fmla="*/ 121763 h 600884"/>
              <a:gd name="connsiteX48" fmla="*/ 121763 h 600884"/>
              <a:gd name="connsiteY48" fmla="*/ 121763 h 600884"/>
              <a:gd name="connsiteX49" fmla="*/ 121763 h 600884"/>
              <a:gd name="connsiteY49" fmla="*/ 121763 h 600884"/>
              <a:gd name="connsiteX50" fmla="*/ 121763 h 600884"/>
              <a:gd name="connsiteY50" fmla="*/ 121763 h 600884"/>
              <a:gd name="connsiteX51" fmla="*/ 121763 h 600884"/>
              <a:gd name="connsiteY51" fmla="*/ 121763 h 600884"/>
              <a:gd name="connsiteX52" fmla="*/ 121763 h 600884"/>
              <a:gd name="connsiteY52" fmla="*/ 121763 h 600884"/>
              <a:gd name="connsiteX53" fmla="*/ 121763 h 600884"/>
              <a:gd name="connsiteY53" fmla="*/ 121763 h 600884"/>
              <a:gd name="connsiteX54" fmla="*/ 121763 h 600884"/>
              <a:gd name="connsiteY54" fmla="*/ 121763 h 600884"/>
              <a:gd name="connsiteX55" fmla="*/ 121763 h 600884"/>
              <a:gd name="connsiteY55" fmla="*/ 121763 h 600884"/>
              <a:gd name="connsiteX56" fmla="*/ 121763 h 600884"/>
              <a:gd name="connsiteY56" fmla="*/ 121763 h 600884"/>
              <a:gd name="connsiteX57" fmla="*/ 121763 h 600884"/>
              <a:gd name="connsiteY57" fmla="*/ 121763 h 600884"/>
              <a:gd name="connsiteX58" fmla="*/ 121763 h 600884"/>
              <a:gd name="connsiteY58" fmla="*/ 121763 h 600884"/>
              <a:gd name="connsiteX59" fmla="*/ 121763 h 600884"/>
              <a:gd name="connsiteY59" fmla="*/ 121763 h 600884"/>
              <a:gd name="connsiteX60" fmla="*/ 121763 h 600884"/>
              <a:gd name="connsiteY60" fmla="*/ 121763 h 600884"/>
              <a:gd name="connsiteX61" fmla="*/ 121763 h 600884"/>
              <a:gd name="connsiteY61" fmla="*/ 121763 h 600884"/>
              <a:gd name="connsiteX62" fmla="*/ 121763 h 600884"/>
              <a:gd name="connsiteY62" fmla="*/ 121763 h 600884"/>
              <a:gd name="connsiteX63" fmla="*/ 121763 h 600884"/>
              <a:gd name="connsiteY63" fmla="*/ 121763 h 600884"/>
              <a:gd name="connsiteX64" fmla="*/ 121763 h 600884"/>
              <a:gd name="connsiteY64" fmla="*/ 121763 h 600884"/>
              <a:gd name="connsiteX65" fmla="*/ 121763 h 600884"/>
              <a:gd name="connsiteY65" fmla="*/ 121763 h 600884"/>
              <a:gd name="connsiteX66" fmla="*/ 121763 h 600884"/>
              <a:gd name="connsiteY66" fmla="*/ 121763 h 600884"/>
              <a:gd name="connsiteX67" fmla="*/ 121763 h 600884"/>
              <a:gd name="connsiteY67" fmla="*/ 121763 h 600884"/>
              <a:gd name="connsiteX68" fmla="*/ 121763 h 600884"/>
              <a:gd name="connsiteY68" fmla="*/ 121763 h 600884"/>
              <a:gd name="connsiteX69" fmla="*/ 121763 h 600884"/>
              <a:gd name="connsiteY69" fmla="*/ 121763 h 600884"/>
              <a:gd name="connsiteX70" fmla="*/ 121763 h 600884"/>
              <a:gd name="connsiteY70" fmla="*/ 121763 h 600884"/>
              <a:gd name="connsiteX71" fmla="*/ 121763 h 600884"/>
              <a:gd name="connsiteY71" fmla="*/ 121763 h 600884"/>
              <a:gd name="connsiteX72" fmla="*/ 121763 h 600884"/>
              <a:gd name="connsiteY72" fmla="*/ 121763 h 600884"/>
              <a:gd name="connsiteX73" fmla="*/ 121763 h 600884"/>
              <a:gd name="connsiteY73" fmla="*/ 121763 h 600884"/>
              <a:gd name="connsiteX74" fmla="*/ 121763 h 600884"/>
              <a:gd name="connsiteY74" fmla="*/ 121763 h 600884"/>
              <a:gd name="connsiteX75" fmla="*/ 121763 h 600884"/>
              <a:gd name="connsiteY75" fmla="*/ 121763 h 600884"/>
              <a:gd name="connsiteX76" fmla="*/ 121763 h 600884"/>
              <a:gd name="connsiteY76" fmla="*/ 121763 h 600884"/>
              <a:gd name="connsiteX77" fmla="*/ 121763 h 600884"/>
              <a:gd name="connsiteY77" fmla="*/ 121763 h 600884"/>
              <a:gd name="connsiteX78" fmla="*/ 121763 h 600884"/>
              <a:gd name="connsiteY78" fmla="*/ 121763 h 600884"/>
              <a:gd name="connsiteX79" fmla="*/ 121763 h 600884"/>
              <a:gd name="connsiteY79" fmla="*/ 121763 h 600884"/>
              <a:gd name="connsiteX80" fmla="*/ 121763 h 600884"/>
              <a:gd name="connsiteY80" fmla="*/ 121763 h 600884"/>
              <a:gd name="connsiteX81" fmla="*/ 121763 h 600884"/>
              <a:gd name="connsiteY81" fmla="*/ 121763 h 600884"/>
              <a:gd name="connsiteX82" fmla="*/ 121763 h 600884"/>
              <a:gd name="connsiteY82" fmla="*/ 121763 h 600884"/>
              <a:gd name="connsiteX83" fmla="*/ 121763 h 600884"/>
              <a:gd name="connsiteY83" fmla="*/ 121763 h 600884"/>
              <a:gd name="connsiteX84" fmla="*/ 121763 h 600884"/>
              <a:gd name="connsiteY84" fmla="*/ 121763 h 600884"/>
              <a:gd name="connsiteX85" fmla="*/ 121763 h 600884"/>
              <a:gd name="connsiteY85" fmla="*/ 121763 h 600884"/>
              <a:gd name="connsiteX86" fmla="*/ 121763 h 600884"/>
              <a:gd name="connsiteY86" fmla="*/ 121763 h 600884"/>
              <a:gd name="connsiteX87" fmla="*/ 121763 h 600884"/>
              <a:gd name="connsiteY87" fmla="*/ 121763 h 600884"/>
              <a:gd name="connsiteX88" fmla="*/ 121763 h 600884"/>
              <a:gd name="connsiteY88" fmla="*/ 121763 h 600884"/>
              <a:gd name="connsiteX89" fmla="*/ 121763 h 600884"/>
              <a:gd name="connsiteY89" fmla="*/ 121763 h 600884"/>
              <a:gd name="connsiteX90" fmla="*/ 121763 h 600884"/>
              <a:gd name="connsiteY90" fmla="*/ 121763 h 600884"/>
              <a:gd name="connsiteX91" fmla="*/ 121763 h 600884"/>
              <a:gd name="connsiteY91" fmla="*/ 121763 h 600884"/>
              <a:gd name="connsiteX92" fmla="*/ 121763 h 600884"/>
              <a:gd name="connsiteY92" fmla="*/ 121763 h 600884"/>
              <a:gd name="connsiteX93" fmla="*/ 121763 h 600884"/>
              <a:gd name="connsiteY93" fmla="*/ 121763 h 600884"/>
              <a:gd name="connsiteX94" fmla="*/ 121763 h 600884"/>
              <a:gd name="connsiteY94" fmla="*/ 121763 h 600884"/>
              <a:gd name="connsiteX95" fmla="*/ 121763 h 600884"/>
              <a:gd name="connsiteY95" fmla="*/ 121763 h 600884"/>
              <a:gd name="connsiteX96" fmla="*/ 121763 h 600884"/>
              <a:gd name="connsiteY96" fmla="*/ 121763 h 600884"/>
              <a:gd name="connsiteX97" fmla="*/ 121763 h 600884"/>
              <a:gd name="connsiteY97" fmla="*/ 121763 h 600884"/>
              <a:gd name="connsiteX98" fmla="*/ 121763 h 600884"/>
              <a:gd name="connsiteY98" fmla="*/ 121763 h 600884"/>
              <a:gd name="connsiteX99" fmla="*/ 121763 h 600884"/>
              <a:gd name="connsiteY99" fmla="*/ 121763 h 600884"/>
              <a:gd name="connsiteX100" fmla="*/ 121763 h 600884"/>
              <a:gd name="connsiteY100" fmla="*/ 121763 h 600884"/>
              <a:gd name="connsiteX101" fmla="*/ 121763 h 600884"/>
              <a:gd name="connsiteY101" fmla="*/ 121763 h 600884"/>
              <a:gd name="connsiteX102" fmla="*/ 121763 h 600884"/>
              <a:gd name="connsiteY102" fmla="*/ 121763 h 600884"/>
              <a:gd name="connsiteX103" fmla="*/ 121763 h 600884"/>
              <a:gd name="connsiteY103" fmla="*/ 121763 h 600884"/>
              <a:gd name="connsiteX104" fmla="*/ 121763 h 600884"/>
              <a:gd name="connsiteY104" fmla="*/ 121763 h 600884"/>
              <a:gd name="connsiteX105" fmla="*/ 121763 h 600884"/>
              <a:gd name="connsiteY105" fmla="*/ 121763 h 600884"/>
              <a:gd name="connsiteX106" fmla="*/ 121763 h 600884"/>
              <a:gd name="connsiteY106" fmla="*/ 121763 h 600884"/>
              <a:gd name="connsiteX107" fmla="*/ 121763 h 600884"/>
              <a:gd name="connsiteY107" fmla="*/ 121763 h 600884"/>
              <a:gd name="connsiteX108" fmla="*/ 121763 h 600884"/>
              <a:gd name="connsiteY108" fmla="*/ 121763 h 600884"/>
              <a:gd name="connsiteX109" fmla="*/ 121763 h 600884"/>
              <a:gd name="connsiteY109" fmla="*/ 121763 h 6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06279" h="605351">
                <a:moveTo>
                  <a:pt x="303134" y="259883"/>
                </a:moveTo>
                <a:cubicBezTo>
                  <a:pt x="296111" y="259883"/>
                  <a:pt x="289660" y="261923"/>
                  <a:pt x="284107" y="265349"/>
                </a:cubicBezTo>
                <a:cubicBezTo>
                  <a:pt x="285821" y="264778"/>
                  <a:pt x="287618" y="264451"/>
                  <a:pt x="289578" y="264451"/>
                </a:cubicBezTo>
                <a:cubicBezTo>
                  <a:pt x="299867" y="264451"/>
                  <a:pt x="308197" y="272772"/>
                  <a:pt x="308197" y="283049"/>
                </a:cubicBezTo>
                <a:cubicBezTo>
                  <a:pt x="308197" y="293327"/>
                  <a:pt x="299867" y="301729"/>
                  <a:pt x="289578" y="301729"/>
                </a:cubicBezTo>
                <a:cubicBezTo>
                  <a:pt x="279288" y="301729"/>
                  <a:pt x="270877" y="293327"/>
                  <a:pt x="270877" y="283049"/>
                </a:cubicBezTo>
                <a:cubicBezTo>
                  <a:pt x="270877" y="281173"/>
                  <a:pt x="271285" y="279379"/>
                  <a:pt x="271857" y="277666"/>
                </a:cubicBezTo>
                <a:cubicBezTo>
                  <a:pt x="268427" y="283213"/>
                  <a:pt x="266386" y="289657"/>
                  <a:pt x="266386" y="296672"/>
                </a:cubicBezTo>
                <a:cubicBezTo>
                  <a:pt x="266386" y="316983"/>
                  <a:pt x="282800" y="333379"/>
                  <a:pt x="303134" y="333379"/>
                </a:cubicBezTo>
                <a:cubicBezTo>
                  <a:pt x="323468" y="333379"/>
                  <a:pt x="339964" y="316901"/>
                  <a:pt x="339964" y="296672"/>
                </a:cubicBezTo>
                <a:cubicBezTo>
                  <a:pt x="339964" y="276361"/>
                  <a:pt x="323468" y="259883"/>
                  <a:pt x="303134" y="259883"/>
                </a:cubicBezTo>
                <a:close/>
                <a:moveTo>
                  <a:pt x="303134" y="238838"/>
                </a:moveTo>
                <a:cubicBezTo>
                  <a:pt x="320283" y="238838"/>
                  <a:pt x="335636" y="246343"/>
                  <a:pt x="346170" y="258089"/>
                </a:cubicBezTo>
                <a:cubicBezTo>
                  <a:pt x="347314" y="259394"/>
                  <a:pt x="348375" y="260699"/>
                  <a:pt x="349437" y="262004"/>
                </a:cubicBezTo>
                <a:cubicBezTo>
                  <a:pt x="349437" y="262086"/>
                  <a:pt x="349519" y="262086"/>
                  <a:pt x="349519" y="262167"/>
                </a:cubicBezTo>
                <a:cubicBezTo>
                  <a:pt x="350498" y="263472"/>
                  <a:pt x="351397" y="264778"/>
                  <a:pt x="352213" y="266164"/>
                </a:cubicBezTo>
                <a:cubicBezTo>
                  <a:pt x="352377" y="266327"/>
                  <a:pt x="352458" y="266491"/>
                  <a:pt x="352540" y="266654"/>
                </a:cubicBezTo>
                <a:cubicBezTo>
                  <a:pt x="353357" y="267959"/>
                  <a:pt x="354092" y="269264"/>
                  <a:pt x="354745" y="270569"/>
                </a:cubicBezTo>
                <a:cubicBezTo>
                  <a:pt x="354908" y="270895"/>
                  <a:pt x="355072" y="271222"/>
                  <a:pt x="355235" y="271548"/>
                </a:cubicBezTo>
                <a:cubicBezTo>
                  <a:pt x="355807" y="272772"/>
                  <a:pt x="356378" y="273995"/>
                  <a:pt x="356868" y="275300"/>
                </a:cubicBezTo>
                <a:cubicBezTo>
                  <a:pt x="357113" y="275790"/>
                  <a:pt x="357277" y="276279"/>
                  <a:pt x="357440" y="276850"/>
                </a:cubicBezTo>
                <a:cubicBezTo>
                  <a:pt x="357848" y="277992"/>
                  <a:pt x="358256" y="279052"/>
                  <a:pt x="358665" y="280276"/>
                </a:cubicBezTo>
                <a:cubicBezTo>
                  <a:pt x="358828" y="281010"/>
                  <a:pt x="358991" y="281744"/>
                  <a:pt x="359236" y="282478"/>
                </a:cubicBezTo>
                <a:cubicBezTo>
                  <a:pt x="359481" y="283457"/>
                  <a:pt x="359726" y="284436"/>
                  <a:pt x="359890" y="285497"/>
                </a:cubicBezTo>
                <a:cubicBezTo>
                  <a:pt x="360135" y="286557"/>
                  <a:pt x="360298" y="287536"/>
                  <a:pt x="360380" y="288596"/>
                </a:cubicBezTo>
                <a:cubicBezTo>
                  <a:pt x="360543" y="289412"/>
                  <a:pt x="360625" y="290146"/>
                  <a:pt x="360706" y="290962"/>
                </a:cubicBezTo>
                <a:cubicBezTo>
                  <a:pt x="360870" y="292838"/>
                  <a:pt x="361033" y="294714"/>
                  <a:pt x="361033" y="296672"/>
                </a:cubicBezTo>
                <a:cubicBezTo>
                  <a:pt x="361033" y="328566"/>
                  <a:pt x="335064" y="354424"/>
                  <a:pt x="303134" y="354424"/>
                </a:cubicBezTo>
                <a:cubicBezTo>
                  <a:pt x="271204" y="354424"/>
                  <a:pt x="245235" y="328566"/>
                  <a:pt x="245235" y="296672"/>
                </a:cubicBezTo>
                <a:cubicBezTo>
                  <a:pt x="245235" y="294714"/>
                  <a:pt x="245398" y="292838"/>
                  <a:pt x="245562" y="290962"/>
                </a:cubicBezTo>
                <a:cubicBezTo>
                  <a:pt x="245643" y="290146"/>
                  <a:pt x="245807" y="289412"/>
                  <a:pt x="245888" y="288596"/>
                </a:cubicBezTo>
                <a:cubicBezTo>
                  <a:pt x="246052" y="287617"/>
                  <a:pt x="246133" y="286557"/>
                  <a:pt x="246378" y="285497"/>
                </a:cubicBezTo>
                <a:cubicBezTo>
                  <a:pt x="246542" y="284436"/>
                  <a:pt x="246868" y="283457"/>
                  <a:pt x="247113" y="282478"/>
                </a:cubicBezTo>
                <a:cubicBezTo>
                  <a:pt x="247277" y="281744"/>
                  <a:pt x="247440" y="281010"/>
                  <a:pt x="247685" y="280276"/>
                </a:cubicBezTo>
                <a:cubicBezTo>
                  <a:pt x="248012" y="279052"/>
                  <a:pt x="248420" y="277910"/>
                  <a:pt x="248828" y="276768"/>
                </a:cubicBezTo>
                <a:cubicBezTo>
                  <a:pt x="248991" y="276279"/>
                  <a:pt x="249236" y="275790"/>
                  <a:pt x="249400" y="275300"/>
                </a:cubicBezTo>
                <a:cubicBezTo>
                  <a:pt x="249890" y="273995"/>
                  <a:pt x="250461" y="272772"/>
                  <a:pt x="251033" y="271548"/>
                </a:cubicBezTo>
                <a:cubicBezTo>
                  <a:pt x="251196" y="271222"/>
                  <a:pt x="251360" y="270895"/>
                  <a:pt x="251523" y="270569"/>
                </a:cubicBezTo>
                <a:cubicBezTo>
                  <a:pt x="252176" y="269264"/>
                  <a:pt x="252911" y="267959"/>
                  <a:pt x="253728" y="266654"/>
                </a:cubicBezTo>
                <a:cubicBezTo>
                  <a:pt x="253810" y="266491"/>
                  <a:pt x="253891" y="266327"/>
                  <a:pt x="254055" y="266164"/>
                </a:cubicBezTo>
                <a:cubicBezTo>
                  <a:pt x="254871" y="264778"/>
                  <a:pt x="255770" y="263472"/>
                  <a:pt x="256749" y="262167"/>
                </a:cubicBezTo>
                <a:cubicBezTo>
                  <a:pt x="256831" y="262086"/>
                  <a:pt x="256831" y="262086"/>
                  <a:pt x="256913" y="262004"/>
                </a:cubicBezTo>
                <a:cubicBezTo>
                  <a:pt x="257893" y="260699"/>
                  <a:pt x="258954" y="259394"/>
                  <a:pt x="260098" y="258089"/>
                </a:cubicBezTo>
                <a:cubicBezTo>
                  <a:pt x="270714" y="246343"/>
                  <a:pt x="286066" y="238838"/>
                  <a:pt x="303134" y="238838"/>
                </a:cubicBezTo>
                <a:close/>
                <a:moveTo>
                  <a:pt x="370679" y="200349"/>
                </a:moveTo>
                <a:cubicBezTo>
                  <a:pt x="365370" y="200349"/>
                  <a:pt x="361041" y="204673"/>
                  <a:pt x="361041" y="209975"/>
                </a:cubicBezTo>
                <a:lnTo>
                  <a:pt x="361041" y="229226"/>
                </a:lnTo>
                <a:cubicBezTo>
                  <a:pt x="361041" y="234528"/>
                  <a:pt x="365370" y="238852"/>
                  <a:pt x="370679" y="238852"/>
                </a:cubicBezTo>
                <a:lnTo>
                  <a:pt x="389954" y="238852"/>
                </a:lnTo>
                <a:cubicBezTo>
                  <a:pt x="395263" y="238852"/>
                  <a:pt x="399591" y="234528"/>
                  <a:pt x="399591" y="229226"/>
                </a:cubicBezTo>
                <a:lnTo>
                  <a:pt x="399591" y="209975"/>
                </a:lnTo>
                <a:cubicBezTo>
                  <a:pt x="399591" y="204673"/>
                  <a:pt x="395263" y="200349"/>
                  <a:pt x="389954" y="200349"/>
                </a:cubicBezTo>
                <a:close/>
                <a:moveTo>
                  <a:pt x="224808" y="190642"/>
                </a:moveTo>
                <a:lnTo>
                  <a:pt x="381541" y="190642"/>
                </a:lnTo>
                <a:cubicBezTo>
                  <a:pt x="396814" y="190642"/>
                  <a:pt x="409229" y="203123"/>
                  <a:pt x="409229" y="218377"/>
                </a:cubicBezTo>
                <a:lnTo>
                  <a:pt x="409229" y="258103"/>
                </a:lnTo>
                <a:lnTo>
                  <a:pt x="369862" y="258103"/>
                </a:lnTo>
                <a:cubicBezTo>
                  <a:pt x="356549" y="235099"/>
                  <a:pt x="331638" y="219600"/>
                  <a:pt x="303134" y="219600"/>
                </a:cubicBezTo>
                <a:cubicBezTo>
                  <a:pt x="274630" y="219600"/>
                  <a:pt x="249801" y="235099"/>
                  <a:pt x="236406" y="258103"/>
                </a:cubicBezTo>
                <a:lnTo>
                  <a:pt x="197039" y="258103"/>
                </a:lnTo>
                <a:lnTo>
                  <a:pt x="197039" y="218377"/>
                </a:lnTo>
                <a:cubicBezTo>
                  <a:pt x="197039" y="203123"/>
                  <a:pt x="209454" y="190642"/>
                  <a:pt x="224808" y="190642"/>
                </a:cubicBezTo>
                <a:close/>
                <a:moveTo>
                  <a:pt x="224811" y="171443"/>
                </a:moveTo>
                <a:cubicBezTo>
                  <a:pt x="198757" y="171443"/>
                  <a:pt x="177767" y="192484"/>
                  <a:pt x="177767" y="218418"/>
                </a:cubicBezTo>
                <a:lnTo>
                  <a:pt x="177767" y="374921"/>
                </a:lnTo>
                <a:cubicBezTo>
                  <a:pt x="177767" y="400855"/>
                  <a:pt x="198757" y="421896"/>
                  <a:pt x="224811" y="421896"/>
                </a:cubicBezTo>
                <a:lnTo>
                  <a:pt x="381540" y="421896"/>
                </a:lnTo>
                <a:cubicBezTo>
                  <a:pt x="407512" y="421896"/>
                  <a:pt x="428583" y="400855"/>
                  <a:pt x="428583" y="374921"/>
                </a:cubicBezTo>
                <a:lnTo>
                  <a:pt x="428583" y="218418"/>
                </a:lnTo>
                <a:cubicBezTo>
                  <a:pt x="428583" y="192484"/>
                  <a:pt x="407512" y="171443"/>
                  <a:pt x="381540" y="171443"/>
                </a:cubicBezTo>
                <a:close/>
                <a:moveTo>
                  <a:pt x="303134" y="107586"/>
                </a:moveTo>
                <a:cubicBezTo>
                  <a:pt x="410860" y="107586"/>
                  <a:pt x="498495" y="195094"/>
                  <a:pt x="498495" y="302664"/>
                </a:cubicBezTo>
                <a:cubicBezTo>
                  <a:pt x="498495" y="410234"/>
                  <a:pt x="410860" y="497742"/>
                  <a:pt x="303134" y="497742"/>
                </a:cubicBezTo>
                <a:cubicBezTo>
                  <a:pt x="195409" y="497742"/>
                  <a:pt x="107774" y="410234"/>
                  <a:pt x="107774" y="302664"/>
                </a:cubicBezTo>
                <a:cubicBezTo>
                  <a:pt x="107774" y="195094"/>
                  <a:pt x="195409" y="107586"/>
                  <a:pt x="303134" y="107586"/>
                </a:cubicBezTo>
                <a:close/>
                <a:moveTo>
                  <a:pt x="303134" y="87261"/>
                </a:moveTo>
                <a:cubicBezTo>
                  <a:pt x="184200" y="87261"/>
                  <a:pt x="87404" y="183911"/>
                  <a:pt x="87404" y="302665"/>
                </a:cubicBezTo>
                <a:cubicBezTo>
                  <a:pt x="87404" y="421418"/>
                  <a:pt x="184200" y="518068"/>
                  <a:pt x="303134" y="518068"/>
                </a:cubicBezTo>
                <a:cubicBezTo>
                  <a:pt x="422068" y="518068"/>
                  <a:pt x="518864" y="421418"/>
                  <a:pt x="518864" y="302665"/>
                </a:cubicBezTo>
                <a:cubicBezTo>
                  <a:pt x="518864" y="183911"/>
                  <a:pt x="422068" y="87261"/>
                  <a:pt x="303134" y="87261"/>
                </a:cubicBezTo>
                <a:close/>
                <a:moveTo>
                  <a:pt x="304114" y="276"/>
                </a:moveTo>
                <a:cubicBezTo>
                  <a:pt x="313937" y="1235"/>
                  <a:pt x="323515" y="4681"/>
                  <a:pt x="331969" y="10512"/>
                </a:cubicBezTo>
                <a:lnTo>
                  <a:pt x="399441" y="57165"/>
                </a:lnTo>
                <a:lnTo>
                  <a:pt x="480717" y="68665"/>
                </a:lnTo>
                <a:cubicBezTo>
                  <a:pt x="505876" y="72254"/>
                  <a:pt x="525889" y="91502"/>
                  <a:pt x="530464" y="116460"/>
                </a:cubicBezTo>
                <a:lnTo>
                  <a:pt x="545167" y="197124"/>
                </a:lnTo>
                <a:lnTo>
                  <a:pt x="594423" y="262618"/>
                </a:lnTo>
                <a:cubicBezTo>
                  <a:pt x="609698" y="282927"/>
                  <a:pt x="610270" y="310576"/>
                  <a:pt x="595812" y="331537"/>
                </a:cubicBezTo>
                <a:lnTo>
                  <a:pt x="549088" y="398907"/>
                </a:lnTo>
                <a:lnTo>
                  <a:pt x="537570" y="479979"/>
                </a:lnTo>
                <a:cubicBezTo>
                  <a:pt x="534711" y="500124"/>
                  <a:pt x="521397" y="517579"/>
                  <a:pt x="502772" y="525735"/>
                </a:cubicBezTo>
                <a:cubicBezTo>
                  <a:pt x="498606" y="527529"/>
                  <a:pt x="494195" y="528916"/>
                  <a:pt x="489703" y="529731"/>
                </a:cubicBezTo>
                <a:lnTo>
                  <a:pt x="408916" y="544331"/>
                </a:lnTo>
                <a:lnTo>
                  <a:pt x="343323" y="593594"/>
                </a:lnTo>
                <a:cubicBezTo>
                  <a:pt x="339647" y="596285"/>
                  <a:pt x="335726" y="598651"/>
                  <a:pt x="331560" y="600445"/>
                </a:cubicBezTo>
                <a:cubicBezTo>
                  <a:pt x="312936" y="608601"/>
                  <a:pt x="290963" y="606480"/>
                  <a:pt x="274299" y="594899"/>
                </a:cubicBezTo>
                <a:lnTo>
                  <a:pt x="206827" y="548246"/>
                </a:lnTo>
                <a:lnTo>
                  <a:pt x="125632" y="536745"/>
                </a:lnTo>
                <a:cubicBezTo>
                  <a:pt x="100392" y="533157"/>
                  <a:pt x="80379" y="513990"/>
                  <a:pt x="75804" y="488951"/>
                </a:cubicBezTo>
                <a:lnTo>
                  <a:pt x="61183" y="408368"/>
                </a:lnTo>
                <a:lnTo>
                  <a:pt x="11845" y="342874"/>
                </a:lnTo>
                <a:cubicBezTo>
                  <a:pt x="-3430" y="322565"/>
                  <a:pt x="-4002" y="294835"/>
                  <a:pt x="10538" y="273955"/>
                </a:cubicBezTo>
                <a:lnTo>
                  <a:pt x="57262" y="206585"/>
                </a:lnTo>
                <a:lnTo>
                  <a:pt x="68779" y="125432"/>
                </a:lnTo>
                <a:cubicBezTo>
                  <a:pt x="71638" y="105368"/>
                  <a:pt x="84953" y="87832"/>
                  <a:pt x="103496" y="79757"/>
                </a:cubicBezTo>
                <a:cubicBezTo>
                  <a:pt x="107743" y="77882"/>
                  <a:pt x="112073" y="76577"/>
                  <a:pt x="116647" y="75761"/>
                </a:cubicBezTo>
                <a:lnTo>
                  <a:pt x="197352" y="61080"/>
                </a:lnTo>
                <a:lnTo>
                  <a:pt x="262945" y="11898"/>
                </a:lnTo>
                <a:cubicBezTo>
                  <a:pt x="266621" y="9125"/>
                  <a:pt x="270542" y="6842"/>
                  <a:pt x="274789" y="4966"/>
                </a:cubicBezTo>
                <a:cubicBezTo>
                  <a:pt x="284224" y="847"/>
                  <a:pt x="294292" y="-682"/>
                  <a:pt x="304114" y="276"/>
                </a:cubicBezTo>
                <a:close/>
              </a:path>
            </a:pathLst>
          </a:custGeom>
          <a:solidFill>
            <a:srgbClr val="20C9FA"/>
          </a:solidFill>
          <a:ln w="9525">
            <a:noFill/>
            <a:round/>
          </a:ln>
        </p:spPr>
        <p:txBody>
          <a:bodyPr vert="horz" wrap="square" lIns="68591" tIns="34295" rIns="68591" bIns="34295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/>
          </a:p>
        </p:txBody>
      </p:sp>
      <p:sp>
        <p:nvSpPr>
          <p:cNvPr id="262" name="ComponentBackground1"/>
          <p:cNvSpPr/>
          <p:nvPr/>
        </p:nvSpPr>
        <p:spPr>
          <a:xfrm>
            <a:off x="6189938" y="5366676"/>
            <a:ext cx="1875513" cy="1303705"/>
          </a:xfrm>
          <a:prstGeom prst="round2SameRect">
            <a:avLst/>
          </a:prstGeom>
          <a:solidFill>
            <a:srgbClr val="FFFFFF">
              <a:alpha val="90000"/>
            </a:srgbClr>
          </a:solidFill>
          <a:ln w="6350">
            <a:noFill/>
          </a:ln>
          <a:effectLst>
            <a:outerShdw blurRad="355600" dist="50800" dir="2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3" name="矩形: 圆角 262"/>
          <p:cNvSpPr/>
          <p:nvPr/>
        </p:nvSpPr>
        <p:spPr>
          <a:xfrm>
            <a:off x="6738209" y="5341916"/>
            <a:ext cx="806634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6F7C5"/>
              </a:gs>
              <a:gs pos="100000">
                <a:schemeClr val="accent1"/>
              </a:gs>
            </a:gsLst>
            <a:lin ang="10800000" scaled="1"/>
            <a:tileRect/>
          </a:gradFill>
          <a:ln w="12700">
            <a:noFill/>
          </a:ln>
          <a:effectLst>
            <a:outerShdw blurRad="127000" dist="635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7" name="Freeform 51"/>
          <p:cNvSpPr>
            <a:spLocks noEditPoints="1"/>
          </p:cNvSpPr>
          <p:nvPr/>
        </p:nvSpPr>
        <p:spPr bwMode="auto">
          <a:xfrm>
            <a:off x="6947510" y="5473726"/>
            <a:ext cx="351647" cy="351115"/>
          </a:xfrm>
          <a:custGeom>
            <a:avLst/>
            <a:gdLst>
              <a:gd name="connsiteX0" fmla="*/ 303775 w 607639"/>
              <a:gd name="connsiteY0" fmla="*/ 435236 h 606722"/>
              <a:gd name="connsiteX1" fmla="*/ 264168 w 607639"/>
              <a:gd name="connsiteY1" fmla="*/ 474872 h 606722"/>
              <a:gd name="connsiteX2" fmla="*/ 303507 w 607639"/>
              <a:gd name="connsiteY2" fmla="*/ 514420 h 606722"/>
              <a:gd name="connsiteX3" fmla="*/ 303775 w 607639"/>
              <a:gd name="connsiteY3" fmla="*/ 514420 h 606722"/>
              <a:gd name="connsiteX4" fmla="*/ 304754 w 607639"/>
              <a:gd name="connsiteY4" fmla="*/ 514420 h 606722"/>
              <a:gd name="connsiteX5" fmla="*/ 343826 w 607639"/>
              <a:gd name="connsiteY5" fmla="*/ 474783 h 606722"/>
              <a:gd name="connsiteX6" fmla="*/ 332166 w 607639"/>
              <a:gd name="connsiteY6" fmla="*/ 446789 h 606722"/>
              <a:gd name="connsiteX7" fmla="*/ 304220 w 607639"/>
              <a:gd name="connsiteY7" fmla="*/ 435236 h 606722"/>
              <a:gd name="connsiteX8" fmla="*/ 304131 w 607639"/>
              <a:gd name="connsiteY8" fmla="*/ 435236 h 606722"/>
              <a:gd name="connsiteX9" fmla="*/ 235421 w 607639"/>
              <a:gd name="connsiteY9" fmla="*/ 416129 h 606722"/>
              <a:gd name="connsiteX10" fmla="*/ 235243 w 607639"/>
              <a:gd name="connsiteY10" fmla="*/ 417551 h 606722"/>
              <a:gd name="connsiteX11" fmla="*/ 210856 w 607639"/>
              <a:gd name="connsiteY11" fmla="*/ 461808 h 606722"/>
              <a:gd name="connsiteX12" fmla="*/ 181218 w 607639"/>
              <a:gd name="connsiteY12" fmla="*/ 475228 h 606722"/>
              <a:gd name="connsiteX13" fmla="*/ 245834 w 607639"/>
              <a:gd name="connsiteY13" fmla="*/ 506332 h 606722"/>
              <a:gd name="connsiteX14" fmla="*/ 237735 w 607639"/>
              <a:gd name="connsiteY14" fmla="*/ 474872 h 606722"/>
              <a:gd name="connsiteX15" fmla="*/ 258294 w 607639"/>
              <a:gd name="connsiteY15" fmla="*/ 427149 h 606722"/>
              <a:gd name="connsiteX16" fmla="*/ 235421 w 607639"/>
              <a:gd name="connsiteY16" fmla="*/ 416129 h 606722"/>
              <a:gd name="connsiteX17" fmla="*/ 372484 w 607639"/>
              <a:gd name="connsiteY17" fmla="*/ 416040 h 606722"/>
              <a:gd name="connsiteX18" fmla="*/ 349700 w 607639"/>
              <a:gd name="connsiteY18" fmla="*/ 427060 h 606722"/>
              <a:gd name="connsiteX19" fmla="*/ 350768 w 607639"/>
              <a:gd name="connsiteY19" fmla="*/ 428126 h 606722"/>
              <a:gd name="connsiteX20" fmla="*/ 370259 w 607639"/>
              <a:gd name="connsiteY20" fmla="*/ 474694 h 606722"/>
              <a:gd name="connsiteX21" fmla="*/ 362249 w 607639"/>
              <a:gd name="connsiteY21" fmla="*/ 506155 h 606722"/>
              <a:gd name="connsiteX22" fmla="*/ 426776 w 607639"/>
              <a:gd name="connsiteY22" fmla="*/ 474872 h 606722"/>
              <a:gd name="connsiteX23" fmla="*/ 397049 w 607639"/>
              <a:gd name="connsiteY23" fmla="*/ 461542 h 606722"/>
              <a:gd name="connsiteX24" fmla="*/ 372573 w 607639"/>
              <a:gd name="connsiteY24" fmla="*/ 417462 h 606722"/>
              <a:gd name="connsiteX25" fmla="*/ 372484 w 607639"/>
              <a:gd name="connsiteY25" fmla="*/ 416040 h 606722"/>
              <a:gd name="connsiteX26" fmla="*/ 169559 w 607639"/>
              <a:gd name="connsiteY26" fmla="*/ 370716 h 606722"/>
              <a:gd name="connsiteX27" fmla="*/ 144905 w 607639"/>
              <a:gd name="connsiteY27" fmla="*/ 379336 h 606722"/>
              <a:gd name="connsiteX28" fmla="*/ 130220 w 607639"/>
              <a:gd name="connsiteY28" fmla="*/ 405909 h 606722"/>
              <a:gd name="connsiteX29" fmla="*/ 138230 w 607639"/>
              <a:gd name="connsiteY29" fmla="*/ 434347 h 606722"/>
              <a:gd name="connsiteX30" fmla="*/ 139298 w 607639"/>
              <a:gd name="connsiteY30" fmla="*/ 435680 h 606722"/>
              <a:gd name="connsiteX31" fmla="*/ 169648 w 607639"/>
              <a:gd name="connsiteY31" fmla="*/ 449811 h 606722"/>
              <a:gd name="connsiteX32" fmla="*/ 194391 w 607639"/>
              <a:gd name="connsiteY32" fmla="*/ 441190 h 606722"/>
              <a:gd name="connsiteX33" fmla="*/ 200710 w 607639"/>
              <a:gd name="connsiteY33" fmla="*/ 385735 h 606722"/>
              <a:gd name="connsiteX34" fmla="*/ 200443 w 607639"/>
              <a:gd name="connsiteY34" fmla="*/ 385469 h 606722"/>
              <a:gd name="connsiteX35" fmla="*/ 169559 w 607639"/>
              <a:gd name="connsiteY35" fmla="*/ 370716 h 606722"/>
              <a:gd name="connsiteX36" fmla="*/ 433718 w 607639"/>
              <a:gd name="connsiteY36" fmla="*/ 370627 h 606722"/>
              <a:gd name="connsiteX37" fmla="*/ 407551 w 607639"/>
              <a:gd name="connsiteY37" fmla="*/ 384935 h 606722"/>
              <a:gd name="connsiteX38" fmla="*/ 407017 w 607639"/>
              <a:gd name="connsiteY38" fmla="*/ 385557 h 606722"/>
              <a:gd name="connsiteX39" fmla="*/ 398829 w 607639"/>
              <a:gd name="connsiteY39" fmla="*/ 414440 h 606722"/>
              <a:gd name="connsiteX40" fmla="*/ 413515 w 607639"/>
              <a:gd name="connsiteY40" fmla="*/ 440924 h 606722"/>
              <a:gd name="connsiteX41" fmla="*/ 438168 w 607639"/>
              <a:gd name="connsiteY41" fmla="*/ 449544 h 606722"/>
              <a:gd name="connsiteX42" fmla="*/ 468518 w 607639"/>
              <a:gd name="connsiteY42" fmla="*/ 435414 h 606722"/>
              <a:gd name="connsiteX43" fmla="*/ 469675 w 607639"/>
              <a:gd name="connsiteY43" fmla="*/ 433992 h 606722"/>
              <a:gd name="connsiteX44" fmla="*/ 477596 w 607639"/>
              <a:gd name="connsiteY44" fmla="*/ 405553 h 606722"/>
              <a:gd name="connsiteX45" fmla="*/ 462911 w 607639"/>
              <a:gd name="connsiteY45" fmla="*/ 379070 h 606722"/>
              <a:gd name="connsiteX46" fmla="*/ 433718 w 607639"/>
              <a:gd name="connsiteY46" fmla="*/ 370627 h 606722"/>
              <a:gd name="connsiteX47" fmla="*/ 92750 w 607639"/>
              <a:gd name="connsiteY47" fmla="*/ 314816 h 606722"/>
              <a:gd name="connsiteX48" fmla="*/ 108770 w 607639"/>
              <a:gd name="connsiteY48" fmla="*/ 384669 h 606722"/>
              <a:gd name="connsiteX49" fmla="*/ 128440 w 607639"/>
              <a:gd name="connsiteY49" fmla="*/ 358807 h 606722"/>
              <a:gd name="connsiteX50" fmla="*/ 178459 w 607639"/>
              <a:gd name="connsiteY50" fmla="*/ 345032 h 606722"/>
              <a:gd name="connsiteX51" fmla="*/ 172852 w 607639"/>
              <a:gd name="connsiteY51" fmla="*/ 320415 h 606722"/>
              <a:gd name="connsiteX52" fmla="*/ 136361 w 607639"/>
              <a:gd name="connsiteY52" fmla="*/ 331258 h 606722"/>
              <a:gd name="connsiteX53" fmla="*/ 121676 w 607639"/>
              <a:gd name="connsiteY53" fmla="*/ 329658 h 606722"/>
              <a:gd name="connsiteX54" fmla="*/ 92750 w 607639"/>
              <a:gd name="connsiteY54" fmla="*/ 314816 h 606722"/>
              <a:gd name="connsiteX55" fmla="*/ 514888 w 607639"/>
              <a:gd name="connsiteY55" fmla="*/ 314461 h 606722"/>
              <a:gd name="connsiteX56" fmla="*/ 485962 w 607639"/>
              <a:gd name="connsiteY56" fmla="*/ 329214 h 606722"/>
              <a:gd name="connsiteX57" fmla="*/ 471099 w 607639"/>
              <a:gd name="connsiteY57" fmla="*/ 330902 h 606722"/>
              <a:gd name="connsiteX58" fmla="*/ 434786 w 607639"/>
              <a:gd name="connsiteY58" fmla="*/ 320149 h 606722"/>
              <a:gd name="connsiteX59" fmla="*/ 429268 w 607639"/>
              <a:gd name="connsiteY59" fmla="*/ 344677 h 606722"/>
              <a:gd name="connsiteX60" fmla="*/ 430781 w 607639"/>
              <a:gd name="connsiteY60" fmla="*/ 344499 h 606722"/>
              <a:gd name="connsiteX61" fmla="*/ 479287 w 607639"/>
              <a:gd name="connsiteY61" fmla="*/ 358363 h 606722"/>
              <a:gd name="connsiteX62" fmla="*/ 499046 w 607639"/>
              <a:gd name="connsiteY62" fmla="*/ 384224 h 606722"/>
              <a:gd name="connsiteX63" fmla="*/ 514888 w 607639"/>
              <a:gd name="connsiteY63" fmla="*/ 314461 h 606722"/>
              <a:gd name="connsiteX64" fmla="*/ 136361 w 607639"/>
              <a:gd name="connsiteY64" fmla="*/ 225768 h 606722"/>
              <a:gd name="connsiteX65" fmla="*/ 97734 w 607639"/>
              <a:gd name="connsiteY65" fmla="*/ 256429 h 606722"/>
              <a:gd name="connsiteX66" fmla="*/ 97645 w 607639"/>
              <a:gd name="connsiteY66" fmla="*/ 256962 h 606722"/>
              <a:gd name="connsiteX67" fmla="*/ 127550 w 607639"/>
              <a:gd name="connsiteY67" fmla="*/ 303885 h 606722"/>
              <a:gd name="connsiteX68" fmla="*/ 136361 w 607639"/>
              <a:gd name="connsiteY68" fmla="*/ 304952 h 606722"/>
              <a:gd name="connsiteX69" fmla="*/ 174988 w 607639"/>
              <a:gd name="connsiteY69" fmla="*/ 274114 h 606722"/>
              <a:gd name="connsiteX70" fmla="*/ 145172 w 607639"/>
              <a:gd name="connsiteY70" fmla="*/ 226746 h 606722"/>
              <a:gd name="connsiteX71" fmla="*/ 136361 w 607639"/>
              <a:gd name="connsiteY71" fmla="*/ 225768 h 606722"/>
              <a:gd name="connsiteX72" fmla="*/ 471277 w 607639"/>
              <a:gd name="connsiteY72" fmla="*/ 225413 h 606722"/>
              <a:gd name="connsiteX73" fmla="*/ 462288 w 607639"/>
              <a:gd name="connsiteY73" fmla="*/ 226390 h 606722"/>
              <a:gd name="connsiteX74" fmla="*/ 432561 w 607639"/>
              <a:gd name="connsiteY74" fmla="*/ 273847 h 606722"/>
              <a:gd name="connsiteX75" fmla="*/ 471099 w 607639"/>
              <a:gd name="connsiteY75" fmla="*/ 304508 h 606722"/>
              <a:gd name="connsiteX76" fmla="*/ 480088 w 607639"/>
              <a:gd name="connsiteY76" fmla="*/ 303530 h 606722"/>
              <a:gd name="connsiteX77" fmla="*/ 504742 w 607639"/>
              <a:gd name="connsiteY77" fmla="*/ 285934 h 606722"/>
              <a:gd name="connsiteX78" fmla="*/ 509815 w 607639"/>
              <a:gd name="connsiteY78" fmla="*/ 256162 h 606722"/>
              <a:gd name="connsiteX79" fmla="*/ 509815 w 607639"/>
              <a:gd name="connsiteY79" fmla="*/ 256073 h 606722"/>
              <a:gd name="connsiteX80" fmla="*/ 492193 w 607639"/>
              <a:gd name="connsiteY80" fmla="*/ 231456 h 606722"/>
              <a:gd name="connsiteX81" fmla="*/ 471277 w 607639"/>
              <a:gd name="connsiteY81" fmla="*/ 225413 h 606722"/>
              <a:gd name="connsiteX82" fmla="*/ 303775 w 607639"/>
              <a:gd name="connsiteY82" fmla="*/ 197863 h 606722"/>
              <a:gd name="connsiteX83" fmla="*/ 198129 w 607639"/>
              <a:gd name="connsiteY83" fmla="*/ 303352 h 606722"/>
              <a:gd name="connsiteX84" fmla="*/ 303775 w 607639"/>
              <a:gd name="connsiteY84" fmla="*/ 408930 h 606722"/>
              <a:gd name="connsiteX85" fmla="*/ 409509 w 607639"/>
              <a:gd name="connsiteY85" fmla="*/ 303352 h 606722"/>
              <a:gd name="connsiteX86" fmla="*/ 303775 w 607639"/>
              <a:gd name="connsiteY86" fmla="*/ 197863 h 606722"/>
              <a:gd name="connsiteX87" fmla="*/ 163151 w 607639"/>
              <a:gd name="connsiteY87" fmla="*/ 146051 h 606722"/>
              <a:gd name="connsiteX88" fmla="*/ 118560 w 607639"/>
              <a:gd name="connsiteY88" fmla="*/ 201862 h 606722"/>
              <a:gd name="connsiteX89" fmla="*/ 150957 w 607639"/>
              <a:gd name="connsiteY89" fmla="*/ 201062 h 606722"/>
              <a:gd name="connsiteX90" fmla="*/ 193055 w 607639"/>
              <a:gd name="connsiteY90" fmla="*/ 231634 h 606722"/>
              <a:gd name="connsiteX91" fmla="*/ 208987 w 607639"/>
              <a:gd name="connsiteY91" fmla="*/ 211727 h 606722"/>
              <a:gd name="connsiteX92" fmla="*/ 169737 w 607639"/>
              <a:gd name="connsiteY92" fmla="*/ 177778 h 606722"/>
              <a:gd name="connsiteX93" fmla="*/ 163151 w 607639"/>
              <a:gd name="connsiteY93" fmla="*/ 146051 h 606722"/>
              <a:gd name="connsiteX94" fmla="*/ 444042 w 607639"/>
              <a:gd name="connsiteY94" fmla="*/ 145607 h 606722"/>
              <a:gd name="connsiteX95" fmla="*/ 437545 w 607639"/>
              <a:gd name="connsiteY95" fmla="*/ 177423 h 606722"/>
              <a:gd name="connsiteX96" fmla="*/ 398473 w 607639"/>
              <a:gd name="connsiteY96" fmla="*/ 211460 h 606722"/>
              <a:gd name="connsiteX97" fmla="*/ 414405 w 607639"/>
              <a:gd name="connsiteY97" fmla="*/ 231367 h 606722"/>
              <a:gd name="connsiteX98" fmla="*/ 456414 w 607639"/>
              <a:gd name="connsiteY98" fmla="*/ 200707 h 606722"/>
              <a:gd name="connsiteX99" fmla="*/ 488722 w 607639"/>
              <a:gd name="connsiteY99" fmla="*/ 201418 h 606722"/>
              <a:gd name="connsiteX100" fmla="*/ 444042 w 607639"/>
              <a:gd name="connsiteY100" fmla="*/ 145607 h 606722"/>
              <a:gd name="connsiteX101" fmla="*/ 364941 w 607639"/>
              <a:gd name="connsiteY101" fmla="*/ 111503 h 606722"/>
              <a:gd name="connsiteX102" fmla="*/ 342402 w 607639"/>
              <a:gd name="connsiteY102" fmla="*/ 131654 h 606722"/>
              <a:gd name="connsiteX103" fmla="*/ 340711 w 607639"/>
              <a:gd name="connsiteY103" fmla="*/ 161870 h 606722"/>
              <a:gd name="connsiteX104" fmla="*/ 360825 w 607639"/>
              <a:gd name="connsiteY104" fmla="*/ 184443 h 606722"/>
              <a:gd name="connsiteX105" fmla="*/ 361003 w 607639"/>
              <a:gd name="connsiteY105" fmla="*/ 184532 h 606722"/>
              <a:gd name="connsiteX106" fmla="*/ 378092 w 607639"/>
              <a:gd name="connsiteY106" fmla="*/ 188354 h 606722"/>
              <a:gd name="connsiteX107" fmla="*/ 413781 w 607639"/>
              <a:gd name="connsiteY107" fmla="*/ 165958 h 606722"/>
              <a:gd name="connsiteX108" fmla="*/ 395358 w 607639"/>
              <a:gd name="connsiteY108" fmla="*/ 113169 h 606722"/>
              <a:gd name="connsiteX109" fmla="*/ 395091 w 607639"/>
              <a:gd name="connsiteY109" fmla="*/ 113080 h 606722"/>
              <a:gd name="connsiteX110" fmla="*/ 364941 w 607639"/>
              <a:gd name="connsiteY110" fmla="*/ 111503 h 606722"/>
              <a:gd name="connsiteX111" fmla="*/ 229101 w 607639"/>
              <a:gd name="connsiteY111" fmla="*/ 109437 h 606722"/>
              <a:gd name="connsiteX112" fmla="*/ 212013 w 607639"/>
              <a:gd name="connsiteY112" fmla="*/ 113347 h 606722"/>
              <a:gd name="connsiteX113" fmla="*/ 211657 w 607639"/>
              <a:gd name="connsiteY113" fmla="*/ 113525 h 606722"/>
              <a:gd name="connsiteX114" fmla="*/ 191720 w 607639"/>
              <a:gd name="connsiteY114" fmla="*/ 136009 h 606722"/>
              <a:gd name="connsiteX115" fmla="*/ 193500 w 607639"/>
              <a:gd name="connsiteY115" fmla="*/ 166225 h 606722"/>
              <a:gd name="connsiteX116" fmla="*/ 229190 w 607639"/>
              <a:gd name="connsiteY116" fmla="*/ 188532 h 606722"/>
              <a:gd name="connsiteX117" fmla="*/ 246368 w 607639"/>
              <a:gd name="connsiteY117" fmla="*/ 184621 h 606722"/>
              <a:gd name="connsiteX118" fmla="*/ 246635 w 607639"/>
              <a:gd name="connsiteY118" fmla="*/ 184532 h 606722"/>
              <a:gd name="connsiteX119" fmla="*/ 264791 w 607639"/>
              <a:gd name="connsiteY119" fmla="*/ 131743 h 606722"/>
              <a:gd name="connsiteX120" fmla="*/ 229101 w 607639"/>
              <a:gd name="connsiteY120" fmla="*/ 109437 h 606722"/>
              <a:gd name="connsiteX121" fmla="*/ 303775 w 607639"/>
              <a:gd name="connsiteY121" fmla="*/ 92374 h 606722"/>
              <a:gd name="connsiteX122" fmla="*/ 267640 w 607639"/>
              <a:gd name="connsiteY122" fmla="*/ 95484 h 606722"/>
              <a:gd name="connsiteX123" fmla="*/ 288555 w 607639"/>
              <a:gd name="connsiteY123" fmla="*/ 120190 h 606722"/>
              <a:gd name="connsiteX124" fmla="*/ 290958 w 607639"/>
              <a:gd name="connsiteY124" fmla="*/ 172090 h 606722"/>
              <a:gd name="connsiteX125" fmla="*/ 303775 w 607639"/>
              <a:gd name="connsiteY125" fmla="*/ 171468 h 606722"/>
              <a:gd name="connsiteX126" fmla="*/ 316324 w 607639"/>
              <a:gd name="connsiteY126" fmla="*/ 172090 h 606722"/>
              <a:gd name="connsiteX127" fmla="*/ 315790 w 607639"/>
              <a:gd name="connsiteY127" fmla="*/ 170580 h 606722"/>
              <a:gd name="connsiteX128" fmla="*/ 318638 w 607639"/>
              <a:gd name="connsiteY128" fmla="*/ 120190 h 606722"/>
              <a:gd name="connsiteX129" fmla="*/ 339464 w 607639"/>
              <a:gd name="connsiteY129" fmla="*/ 95395 h 606722"/>
              <a:gd name="connsiteX130" fmla="*/ 303775 w 607639"/>
              <a:gd name="connsiteY130" fmla="*/ 92374 h 606722"/>
              <a:gd name="connsiteX131" fmla="*/ 303775 w 607639"/>
              <a:gd name="connsiteY131" fmla="*/ 65979 h 606722"/>
              <a:gd name="connsiteX132" fmla="*/ 541589 w 607639"/>
              <a:gd name="connsiteY132" fmla="*/ 303352 h 606722"/>
              <a:gd name="connsiteX133" fmla="*/ 303775 w 607639"/>
              <a:gd name="connsiteY133" fmla="*/ 540814 h 606722"/>
              <a:gd name="connsiteX134" fmla="*/ 66049 w 607639"/>
              <a:gd name="connsiteY134" fmla="*/ 303352 h 606722"/>
              <a:gd name="connsiteX135" fmla="*/ 303775 w 607639"/>
              <a:gd name="connsiteY135" fmla="*/ 65979 h 606722"/>
              <a:gd name="connsiteX136" fmla="*/ 303775 w 607639"/>
              <a:gd name="connsiteY136" fmla="*/ 26395 h 606722"/>
              <a:gd name="connsiteX137" fmla="*/ 26435 w 607639"/>
              <a:gd name="connsiteY137" fmla="*/ 303317 h 606722"/>
              <a:gd name="connsiteX138" fmla="*/ 303775 w 607639"/>
              <a:gd name="connsiteY138" fmla="*/ 580327 h 606722"/>
              <a:gd name="connsiteX139" fmla="*/ 581204 w 607639"/>
              <a:gd name="connsiteY139" fmla="*/ 303317 h 606722"/>
              <a:gd name="connsiteX140" fmla="*/ 303775 w 607639"/>
              <a:gd name="connsiteY140" fmla="*/ 26395 h 606722"/>
              <a:gd name="connsiteX141" fmla="*/ 303775 w 607639"/>
              <a:gd name="connsiteY141" fmla="*/ 0 h 606722"/>
              <a:gd name="connsiteX142" fmla="*/ 518634 w 607639"/>
              <a:gd name="connsiteY142" fmla="*/ 88871 h 606722"/>
              <a:gd name="connsiteX143" fmla="*/ 607639 w 607639"/>
              <a:gd name="connsiteY143" fmla="*/ 303317 h 606722"/>
              <a:gd name="connsiteX144" fmla="*/ 518634 w 607639"/>
              <a:gd name="connsiteY144" fmla="*/ 517851 h 606722"/>
              <a:gd name="connsiteX145" fmla="*/ 303775 w 607639"/>
              <a:gd name="connsiteY145" fmla="*/ 606722 h 606722"/>
              <a:gd name="connsiteX146" fmla="*/ 89005 w 607639"/>
              <a:gd name="connsiteY146" fmla="*/ 517851 h 606722"/>
              <a:gd name="connsiteX147" fmla="*/ 0 w 607639"/>
              <a:gd name="connsiteY147" fmla="*/ 303317 h 606722"/>
              <a:gd name="connsiteX148" fmla="*/ 89005 w 607639"/>
              <a:gd name="connsiteY148" fmla="*/ 88871 h 606722"/>
              <a:gd name="connsiteX149" fmla="*/ 303775 w 607639"/>
              <a:gd name="connsiteY14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607639" h="606722">
                <a:moveTo>
                  <a:pt x="303775" y="435236"/>
                </a:moveTo>
                <a:cubicBezTo>
                  <a:pt x="281969" y="435236"/>
                  <a:pt x="264168" y="453010"/>
                  <a:pt x="264168" y="474872"/>
                </a:cubicBezTo>
                <a:cubicBezTo>
                  <a:pt x="264168" y="496557"/>
                  <a:pt x="281791" y="514242"/>
                  <a:pt x="303507" y="514420"/>
                </a:cubicBezTo>
                <a:cubicBezTo>
                  <a:pt x="303597" y="514420"/>
                  <a:pt x="303685" y="514420"/>
                  <a:pt x="303775" y="514420"/>
                </a:cubicBezTo>
                <a:cubicBezTo>
                  <a:pt x="304131" y="514420"/>
                  <a:pt x="304398" y="514420"/>
                  <a:pt x="304754" y="514420"/>
                </a:cubicBezTo>
                <a:cubicBezTo>
                  <a:pt x="326381" y="514064"/>
                  <a:pt x="343826" y="496379"/>
                  <a:pt x="343826" y="474783"/>
                </a:cubicBezTo>
                <a:cubicBezTo>
                  <a:pt x="343826" y="464208"/>
                  <a:pt x="339642" y="454254"/>
                  <a:pt x="332166" y="446789"/>
                </a:cubicBezTo>
                <a:cubicBezTo>
                  <a:pt x="324690" y="439324"/>
                  <a:pt x="314722" y="435236"/>
                  <a:pt x="304220" y="435236"/>
                </a:cubicBezTo>
                <a:lnTo>
                  <a:pt x="304131" y="435236"/>
                </a:lnTo>
                <a:close/>
                <a:moveTo>
                  <a:pt x="235421" y="416129"/>
                </a:moveTo>
                <a:cubicBezTo>
                  <a:pt x="235332" y="416662"/>
                  <a:pt x="235332" y="417106"/>
                  <a:pt x="235243" y="417551"/>
                </a:cubicBezTo>
                <a:cubicBezTo>
                  <a:pt x="233285" y="435058"/>
                  <a:pt x="224651" y="450788"/>
                  <a:pt x="210856" y="461808"/>
                </a:cubicBezTo>
                <a:cubicBezTo>
                  <a:pt x="202223" y="468651"/>
                  <a:pt x="191987" y="473273"/>
                  <a:pt x="181218" y="475228"/>
                </a:cubicBezTo>
                <a:cubicBezTo>
                  <a:pt x="200621" y="489003"/>
                  <a:pt x="222337" y="499667"/>
                  <a:pt x="245834" y="506332"/>
                </a:cubicBezTo>
                <a:cubicBezTo>
                  <a:pt x="240672" y="497001"/>
                  <a:pt x="237735" y="486248"/>
                  <a:pt x="237735" y="474872"/>
                </a:cubicBezTo>
                <a:cubicBezTo>
                  <a:pt x="237735" y="456121"/>
                  <a:pt x="245656" y="439235"/>
                  <a:pt x="258294" y="427149"/>
                </a:cubicBezTo>
                <a:cubicBezTo>
                  <a:pt x="250195" y="424216"/>
                  <a:pt x="242630" y="420572"/>
                  <a:pt x="235421" y="416129"/>
                </a:cubicBezTo>
                <a:close/>
                <a:moveTo>
                  <a:pt x="372484" y="416040"/>
                </a:moveTo>
                <a:cubicBezTo>
                  <a:pt x="365275" y="420395"/>
                  <a:pt x="357621" y="424127"/>
                  <a:pt x="349700" y="427060"/>
                </a:cubicBezTo>
                <a:cubicBezTo>
                  <a:pt x="350056" y="427415"/>
                  <a:pt x="350412" y="427771"/>
                  <a:pt x="350768" y="428126"/>
                </a:cubicBezTo>
                <a:cubicBezTo>
                  <a:pt x="363317" y="440568"/>
                  <a:pt x="370170" y="457098"/>
                  <a:pt x="370259" y="474694"/>
                </a:cubicBezTo>
                <a:cubicBezTo>
                  <a:pt x="370259" y="486070"/>
                  <a:pt x="367322" y="496823"/>
                  <a:pt x="362249" y="506155"/>
                </a:cubicBezTo>
                <a:cubicBezTo>
                  <a:pt x="385657" y="499489"/>
                  <a:pt x="407462" y="488736"/>
                  <a:pt x="426776" y="474872"/>
                </a:cubicBezTo>
                <a:cubicBezTo>
                  <a:pt x="415918" y="473006"/>
                  <a:pt x="405682" y="468474"/>
                  <a:pt x="397049" y="461542"/>
                </a:cubicBezTo>
                <a:cubicBezTo>
                  <a:pt x="383254" y="450611"/>
                  <a:pt x="374531" y="434881"/>
                  <a:pt x="372573" y="417462"/>
                </a:cubicBezTo>
                <a:cubicBezTo>
                  <a:pt x="372573" y="416929"/>
                  <a:pt x="372484" y="416484"/>
                  <a:pt x="372484" y="416040"/>
                </a:cubicBezTo>
                <a:close/>
                <a:moveTo>
                  <a:pt x="169559" y="370716"/>
                </a:moveTo>
                <a:cubicBezTo>
                  <a:pt x="160926" y="370716"/>
                  <a:pt x="152203" y="373560"/>
                  <a:pt x="144905" y="379336"/>
                </a:cubicBezTo>
                <a:cubicBezTo>
                  <a:pt x="136628" y="386002"/>
                  <a:pt x="131466" y="395422"/>
                  <a:pt x="130220" y="405909"/>
                </a:cubicBezTo>
                <a:cubicBezTo>
                  <a:pt x="129152" y="416129"/>
                  <a:pt x="131911" y="426171"/>
                  <a:pt x="138230" y="434347"/>
                </a:cubicBezTo>
                <a:cubicBezTo>
                  <a:pt x="138586" y="434792"/>
                  <a:pt x="138942" y="435236"/>
                  <a:pt x="139298" y="435680"/>
                </a:cubicBezTo>
                <a:cubicBezTo>
                  <a:pt x="146863" y="444656"/>
                  <a:pt x="157900" y="449811"/>
                  <a:pt x="169648" y="449811"/>
                </a:cubicBezTo>
                <a:cubicBezTo>
                  <a:pt x="178726" y="449811"/>
                  <a:pt x="187270" y="446878"/>
                  <a:pt x="194391" y="441190"/>
                </a:cubicBezTo>
                <a:cubicBezTo>
                  <a:pt x="211390" y="427593"/>
                  <a:pt x="214238" y="402709"/>
                  <a:pt x="200710" y="385735"/>
                </a:cubicBezTo>
                <a:cubicBezTo>
                  <a:pt x="200621" y="385646"/>
                  <a:pt x="200532" y="385557"/>
                  <a:pt x="200443" y="385469"/>
                </a:cubicBezTo>
                <a:cubicBezTo>
                  <a:pt x="192610" y="375782"/>
                  <a:pt x="181129" y="370716"/>
                  <a:pt x="169559" y="370716"/>
                </a:cubicBezTo>
                <a:close/>
                <a:moveTo>
                  <a:pt x="433718" y="370627"/>
                </a:moveTo>
                <a:cubicBezTo>
                  <a:pt x="423394" y="371871"/>
                  <a:pt x="414138" y="376937"/>
                  <a:pt x="407551" y="384935"/>
                </a:cubicBezTo>
                <a:cubicBezTo>
                  <a:pt x="407373" y="385202"/>
                  <a:pt x="407195" y="385380"/>
                  <a:pt x="407017" y="385557"/>
                </a:cubicBezTo>
                <a:cubicBezTo>
                  <a:pt x="400520" y="393822"/>
                  <a:pt x="397672" y="404042"/>
                  <a:pt x="398829" y="414440"/>
                </a:cubicBezTo>
                <a:cubicBezTo>
                  <a:pt x="399986" y="424927"/>
                  <a:pt x="405237" y="434347"/>
                  <a:pt x="413515" y="440924"/>
                </a:cubicBezTo>
                <a:cubicBezTo>
                  <a:pt x="420635" y="446611"/>
                  <a:pt x="429090" y="449544"/>
                  <a:pt x="438168" y="449544"/>
                </a:cubicBezTo>
                <a:cubicBezTo>
                  <a:pt x="450005" y="449544"/>
                  <a:pt x="460953" y="444390"/>
                  <a:pt x="468518" y="435414"/>
                </a:cubicBezTo>
                <a:cubicBezTo>
                  <a:pt x="468874" y="434969"/>
                  <a:pt x="469319" y="434525"/>
                  <a:pt x="469675" y="433992"/>
                </a:cubicBezTo>
                <a:cubicBezTo>
                  <a:pt x="475905" y="425816"/>
                  <a:pt x="478753" y="415773"/>
                  <a:pt x="477596" y="405553"/>
                </a:cubicBezTo>
                <a:cubicBezTo>
                  <a:pt x="476350" y="394978"/>
                  <a:pt x="471188" y="385646"/>
                  <a:pt x="462911" y="379070"/>
                </a:cubicBezTo>
                <a:cubicBezTo>
                  <a:pt x="454634" y="372405"/>
                  <a:pt x="444220" y="369472"/>
                  <a:pt x="433718" y="370627"/>
                </a:cubicBezTo>
                <a:close/>
                <a:moveTo>
                  <a:pt x="92750" y="314816"/>
                </a:moveTo>
                <a:cubicBezTo>
                  <a:pt x="94085" y="339434"/>
                  <a:pt x="99692" y="362984"/>
                  <a:pt x="108770" y="384669"/>
                </a:cubicBezTo>
                <a:cubicBezTo>
                  <a:pt x="112953" y="374626"/>
                  <a:pt x="119628" y="365739"/>
                  <a:pt x="128440" y="358807"/>
                </a:cubicBezTo>
                <a:cubicBezTo>
                  <a:pt x="143036" y="347076"/>
                  <a:pt x="161193" y="342633"/>
                  <a:pt x="178459" y="345032"/>
                </a:cubicBezTo>
                <a:cubicBezTo>
                  <a:pt x="175789" y="337123"/>
                  <a:pt x="173920" y="328858"/>
                  <a:pt x="172852" y="320415"/>
                </a:cubicBezTo>
                <a:cubicBezTo>
                  <a:pt x="162350" y="327347"/>
                  <a:pt x="149800" y="331258"/>
                  <a:pt x="136361" y="331258"/>
                </a:cubicBezTo>
                <a:cubicBezTo>
                  <a:pt x="131466" y="331258"/>
                  <a:pt x="126482" y="330724"/>
                  <a:pt x="121676" y="329658"/>
                </a:cubicBezTo>
                <a:cubicBezTo>
                  <a:pt x="110550" y="327081"/>
                  <a:pt x="100760" y="321926"/>
                  <a:pt x="92750" y="314816"/>
                </a:cubicBezTo>
                <a:close/>
                <a:moveTo>
                  <a:pt x="514888" y="314461"/>
                </a:moveTo>
                <a:cubicBezTo>
                  <a:pt x="506700" y="321660"/>
                  <a:pt x="496821" y="326725"/>
                  <a:pt x="485962" y="329214"/>
                </a:cubicBezTo>
                <a:cubicBezTo>
                  <a:pt x="481067" y="330369"/>
                  <a:pt x="476083" y="330902"/>
                  <a:pt x="471099" y="330902"/>
                </a:cubicBezTo>
                <a:cubicBezTo>
                  <a:pt x="457749" y="330902"/>
                  <a:pt x="445288" y="326992"/>
                  <a:pt x="434786" y="320149"/>
                </a:cubicBezTo>
                <a:cubicBezTo>
                  <a:pt x="433718" y="328591"/>
                  <a:pt x="431849" y="336768"/>
                  <a:pt x="429268" y="344677"/>
                </a:cubicBezTo>
                <a:cubicBezTo>
                  <a:pt x="429713" y="344588"/>
                  <a:pt x="430247" y="344499"/>
                  <a:pt x="430781" y="344499"/>
                </a:cubicBezTo>
                <a:cubicBezTo>
                  <a:pt x="448314" y="342455"/>
                  <a:pt x="465492" y="347432"/>
                  <a:pt x="479287" y="358363"/>
                </a:cubicBezTo>
                <a:cubicBezTo>
                  <a:pt x="488099" y="365384"/>
                  <a:pt x="494774" y="374182"/>
                  <a:pt x="499046" y="384224"/>
                </a:cubicBezTo>
                <a:cubicBezTo>
                  <a:pt x="508035" y="362540"/>
                  <a:pt x="513553" y="339078"/>
                  <a:pt x="514888" y="314461"/>
                </a:cubicBezTo>
                <a:close/>
                <a:moveTo>
                  <a:pt x="136361" y="225768"/>
                </a:moveTo>
                <a:cubicBezTo>
                  <a:pt x="118293" y="225768"/>
                  <a:pt x="102006" y="238210"/>
                  <a:pt x="97734" y="256429"/>
                </a:cubicBezTo>
                <a:cubicBezTo>
                  <a:pt x="97734" y="256606"/>
                  <a:pt x="97645" y="256784"/>
                  <a:pt x="97645" y="256962"/>
                </a:cubicBezTo>
                <a:cubicBezTo>
                  <a:pt x="93017" y="278113"/>
                  <a:pt x="106367" y="299086"/>
                  <a:pt x="127550" y="303885"/>
                </a:cubicBezTo>
                <a:cubicBezTo>
                  <a:pt x="130487" y="304596"/>
                  <a:pt x="133424" y="304952"/>
                  <a:pt x="136361" y="304952"/>
                </a:cubicBezTo>
                <a:cubicBezTo>
                  <a:pt x="154962" y="304952"/>
                  <a:pt x="170894" y="292243"/>
                  <a:pt x="174988" y="274114"/>
                </a:cubicBezTo>
                <a:cubicBezTo>
                  <a:pt x="179794" y="252874"/>
                  <a:pt x="166444" y="231634"/>
                  <a:pt x="145172" y="226746"/>
                </a:cubicBezTo>
                <a:cubicBezTo>
                  <a:pt x="142235" y="226124"/>
                  <a:pt x="139209" y="225768"/>
                  <a:pt x="136361" y="225768"/>
                </a:cubicBezTo>
                <a:close/>
                <a:moveTo>
                  <a:pt x="471277" y="225413"/>
                </a:moveTo>
                <a:cubicBezTo>
                  <a:pt x="468251" y="225413"/>
                  <a:pt x="465314" y="225768"/>
                  <a:pt x="462288" y="226390"/>
                </a:cubicBezTo>
                <a:cubicBezTo>
                  <a:pt x="441016" y="231278"/>
                  <a:pt x="427666" y="252607"/>
                  <a:pt x="432561" y="273847"/>
                </a:cubicBezTo>
                <a:cubicBezTo>
                  <a:pt x="436744" y="291888"/>
                  <a:pt x="452587" y="304508"/>
                  <a:pt x="471099" y="304508"/>
                </a:cubicBezTo>
                <a:cubicBezTo>
                  <a:pt x="474125" y="304508"/>
                  <a:pt x="477151" y="304241"/>
                  <a:pt x="480088" y="303530"/>
                </a:cubicBezTo>
                <a:cubicBezTo>
                  <a:pt x="490324" y="301130"/>
                  <a:pt x="499135" y="294910"/>
                  <a:pt x="504742" y="285934"/>
                </a:cubicBezTo>
                <a:cubicBezTo>
                  <a:pt x="510349" y="277047"/>
                  <a:pt x="512129" y="266471"/>
                  <a:pt x="509815" y="256162"/>
                </a:cubicBezTo>
                <a:cubicBezTo>
                  <a:pt x="509815" y="256162"/>
                  <a:pt x="509815" y="256162"/>
                  <a:pt x="509815" y="256073"/>
                </a:cubicBezTo>
                <a:cubicBezTo>
                  <a:pt x="507412" y="245853"/>
                  <a:pt x="501182" y="237055"/>
                  <a:pt x="492193" y="231456"/>
                </a:cubicBezTo>
                <a:cubicBezTo>
                  <a:pt x="485784" y="227457"/>
                  <a:pt x="478575" y="225413"/>
                  <a:pt x="471277" y="225413"/>
                </a:cubicBezTo>
                <a:close/>
                <a:moveTo>
                  <a:pt x="303775" y="197863"/>
                </a:moveTo>
                <a:cubicBezTo>
                  <a:pt x="245567" y="197863"/>
                  <a:pt x="198129" y="245231"/>
                  <a:pt x="198129" y="303352"/>
                </a:cubicBezTo>
                <a:cubicBezTo>
                  <a:pt x="198129" y="361562"/>
                  <a:pt x="245567" y="408930"/>
                  <a:pt x="303775" y="408930"/>
                </a:cubicBezTo>
                <a:cubicBezTo>
                  <a:pt x="362071" y="408930"/>
                  <a:pt x="409509" y="361562"/>
                  <a:pt x="409509" y="303352"/>
                </a:cubicBezTo>
                <a:cubicBezTo>
                  <a:pt x="409509" y="245231"/>
                  <a:pt x="362071" y="197863"/>
                  <a:pt x="303775" y="197863"/>
                </a:cubicBezTo>
                <a:close/>
                <a:moveTo>
                  <a:pt x="163151" y="146051"/>
                </a:moveTo>
                <a:cubicBezTo>
                  <a:pt x="145350" y="161959"/>
                  <a:pt x="130220" y="180800"/>
                  <a:pt x="118560" y="201862"/>
                </a:cubicBezTo>
                <a:cubicBezTo>
                  <a:pt x="128796" y="199018"/>
                  <a:pt x="139921" y="198485"/>
                  <a:pt x="150957" y="201062"/>
                </a:cubicBezTo>
                <a:cubicBezTo>
                  <a:pt x="169292" y="205239"/>
                  <a:pt x="184066" y="216615"/>
                  <a:pt x="193055" y="231634"/>
                </a:cubicBezTo>
                <a:cubicBezTo>
                  <a:pt x="197684" y="224435"/>
                  <a:pt x="203024" y="217770"/>
                  <a:pt x="208987" y="211727"/>
                </a:cubicBezTo>
                <a:cubicBezTo>
                  <a:pt x="192076" y="206217"/>
                  <a:pt x="177658" y="194130"/>
                  <a:pt x="169737" y="177778"/>
                </a:cubicBezTo>
                <a:cubicBezTo>
                  <a:pt x="164842" y="167736"/>
                  <a:pt x="162706" y="156894"/>
                  <a:pt x="163151" y="146051"/>
                </a:cubicBezTo>
                <a:close/>
                <a:moveTo>
                  <a:pt x="444042" y="145607"/>
                </a:moveTo>
                <a:cubicBezTo>
                  <a:pt x="444576" y="156272"/>
                  <a:pt x="442529" y="167203"/>
                  <a:pt x="437545" y="177423"/>
                </a:cubicBezTo>
                <a:cubicBezTo>
                  <a:pt x="429713" y="193775"/>
                  <a:pt x="415295" y="205950"/>
                  <a:pt x="398473" y="211460"/>
                </a:cubicBezTo>
                <a:cubicBezTo>
                  <a:pt x="404347" y="217592"/>
                  <a:pt x="409776" y="224257"/>
                  <a:pt x="414405" y="231367"/>
                </a:cubicBezTo>
                <a:cubicBezTo>
                  <a:pt x="423305" y="216437"/>
                  <a:pt x="438079" y="204884"/>
                  <a:pt x="456414" y="200707"/>
                </a:cubicBezTo>
                <a:cubicBezTo>
                  <a:pt x="467272" y="198218"/>
                  <a:pt x="478308" y="198485"/>
                  <a:pt x="488722" y="201418"/>
                </a:cubicBezTo>
                <a:cubicBezTo>
                  <a:pt x="477062" y="180355"/>
                  <a:pt x="461932" y="161515"/>
                  <a:pt x="444042" y="145607"/>
                </a:cubicBezTo>
                <a:close/>
                <a:moveTo>
                  <a:pt x="364941" y="111503"/>
                </a:moveTo>
                <a:cubicBezTo>
                  <a:pt x="355396" y="114858"/>
                  <a:pt x="347119" y="121834"/>
                  <a:pt x="342402" y="131654"/>
                </a:cubicBezTo>
                <a:cubicBezTo>
                  <a:pt x="337773" y="141164"/>
                  <a:pt x="337150" y="151917"/>
                  <a:pt x="340711" y="161870"/>
                </a:cubicBezTo>
                <a:cubicBezTo>
                  <a:pt x="344182" y="171824"/>
                  <a:pt x="351302" y="179822"/>
                  <a:pt x="360825" y="184443"/>
                </a:cubicBezTo>
                <a:cubicBezTo>
                  <a:pt x="360914" y="184443"/>
                  <a:pt x="361003" y="184532"/>
                  <a:pt x="361003" y="184532"/>
                </a:cubicBezTo>
                <a:cubicBezTo>
                  <a:pt x="366432" y="187110"/>
                  <a:pt x="372128" y="188354"/>
                  <a:pt x="378092" y="188354"/>
                </a:cubicBezTo>
                <a:cubicBezTo>
                  <a:pt x="393222" y="188354"/>
                  <a:pt x="407195" y="179556"/>
                  <a:pt x="413781" y="165958"/>
                </a:cubicBezTo>
                <a:cubicBezTo>
                  <a:pt x="423216" y="146318"/>
                  <a:pt x="415028" y="122678"/>
                  <a:pt x="395358" y="113169"/>
                </a:cubicBezTo>
                <a:cubicBezTo>
                  <a:pt x="395269" y="113169"/>
                  <a:pt x="395180" y="113169"/>
                  <a:pt x="395091" y="113080"/>
                </a:cubicBezTo>
                <a:cubicBezTo>
                  <a:pt x="385300" y="108415"/>
                  <a:pt x="374487" y="108148"/>
                  <a:pt x="364941" y="111503"/>
                </a:cubicBezTo>
                <a:close/>
                <a:moveTo>
                  <a:pt x="229101" y="109437"/>
                </a:moveTo>
                <a:cubicBezTo>
                  <a:pt x="223316" y="109437"/>
                  <a:pt x="217531" y="110681"/>
                  <a:pt x="212013" y="113347"/>
                </a:cubicBezTo>
                <a:cubicBezTo>
                  <a:pt x="211835" y="113436"/>
                  <a:pt x="211746" y="113436"/>
                  <a:pt x="211657" y="113525"/>
                </a:cubicBezTo>
                <a:cubicBezTo>
                  <a:pt x="202223" y="118146"/>
                  <a:pt x="195192" y="126144"/>
                  <a:pt x="191720" y="136009"/>
                </a:cubicBezTo>
                <a:cubicBezTo>
                  <a:pt x="188249" y="145963"/>
                  <a:pt x="188872" y="156716"/>
                  <a:pt x="193500" y="166225"/>
                </a:cubicBezTo>
                <a:cubicBezTo>
                  <a:pt x="200176" y="180000"/>
                  <a:pt x="213882" y="188532"/>
                  <a:pt x="229190" y="188532"/>
                </a:cubicBezTo>
                <a:cubicBezTo>
                  <a:pt x="235154" y="188532"/>
                  <a:pt x="240939" y="187198"/>
                  <a:pt x="246368" y="184621"/>
                </a:cubicBezTo>
                <a:cubicBezTo>
                  <a:pt x="246457" y="184621"/>
                  <a:pt x="246546" y="184532"/>
                  <a:pt x="246635" y="184532"/>
                </a:cubicBezTo>
                <a:cubicBezTo>
                  <a:pt x="266126" y="174934"/>
                  <a:pt x="274315" y="151295"/>
                  <a:pt x="264791" y="131743"/>
                </a:cubicBezTo>
                <a:cubicBezTo>
                  <a:pt x="257938" y="117613"/>
                  <a:pt x="243787" y="109437"/>
                  <a:pt x="229101" y="109437"/>
                </a:cubicBezTo>
                <a:close/>
                <a:moveTo>
                  <a:pt x="303775" y="92374"/>
                </a:moveTo>
                <a:cubicBezTo>
                  <a:pt x="291492" y="92374"/>
                  <a:pt x="279388" y="93440"/>
                  <a:pt x="267640" y="95484"/>
                </a:cubicBezTo>
                <a:cubicBezTo>
                  <a:pt x="276362" y="101616"/>
                  <a:pt x="283660" y="109970"/>
                  <a:pt x="288555" y="120190"/>
                </a:cubicBezTo>
                <a:cubicBezTo>
                  <a:pt x="296832" y="137076"/>
                  <a:pt x="297099" y="155827"/>
                  <a:pt x="290958" y="172090"/>
                </a:cubicBezTo>
                <a:cubicBezTo>
                  <a:pt x="295141" y="171735"/>
                  <a:pt x="299502" y="171468"/>
                  <a:pt x="303775" y="171468"/>
                </a:cubicBezTo>
                <a:cubicBezTo>
                  <a:pt x="308047" y="171468"/>
                  <a:pt x="312230" y="171735"/>
                  <a:pt x="316324" y="172090"/>
                </a:cubicBezTo>
                <a:cubicBezTo>
                  <a:pt x="316146" y="171557"/>
                  <a:pt x="315968" y="171113"/>
                  <a:pt x="315790" y="170580"/>
                </a:cubicBezTo>
                <a:cubicBezTo>
                  <a:pt x="309916" y="153961"/>
                  <a:pt x="310895" y="136098"/>
                  <a:pt x="318638" y="120190"/>
                </a:cubicBezTo>
                <a:cubicBezTo>
                  <a:pt x="323533" y="109970"/>
                  <a:pt x="330831" y="101616"/>
                  <a:pt x="339464" y="95395"/>
                </a:cubicBezTo>
                <a:cubicBezTo>
                  <a:pt x="327894" y="93440"/>
                  <a:pt x="315968" y="92374"/>
                  <a:pt x="303775" y="92374"/>
                </a:cubicBezTo>
                <a:close/>
                <a:moveTo>
                  <a:pt x="303775" y="65979"/>
                </a:moveTo>
                <a:cubicBezTo>
                  <a:pt x="434875" y="65979"/>
                  <a:pt x="541589" y="172446"/>
                  <a:pt x="541589" y="303352"/>
                </a:cubicBezTo>
                <a:cubicBezTo>
                  <a:pt x="541589" y="434258"/>
                  <a:pt x="434875" y="540814"/>
                  <a:pt x="303775" y="540814"/>
                </a:cubicBezTo>
                <a:cubicBezTo>
                  <a:pt x="172674" y="540814"/>
                  <a:pt x="66049" y="434258"/>
                  <a:pt x="66049" y="303352"/>
                </a:cubicBezTo>
                <a:cubicBezTo>
                  <a:pt x="66049" y="172446"/>
                  <a:pt x="172674" y="65979"/>
                  <a:pt x="303775" y="65979"/>
                </a:cubicBezTo>
                <a:close/>
                <a:moveTo>
                  <a:pt x="303775" y="26395"/>
                </a:moveTo>
                <a:cubicBezTo>
                  <a:pt x="150864" y="26395"/>
                  <a:pt x="26435" y="150636"/>
                  <a:pt x="26435" y="303317"/>
                </a:cubicBezTo>
                <a:cubicBezTo>
                  <a:pt x="26435" y="456086"/>
                  <a:pt x="150864" y="580327"/>
                  <a:pt x="303775" y="580327"/>
                </a:cubicBezTo>
                <a:cubicBezTo>
                  <a:pt x="456775" y="580327"/>
                  <a:pt x="581204" y="456086"/>
                  <a:pt x="581204" y="303317"/>
                </a:cubicBezTo>
                <a:cubicBezTo>
                  <a:pt x="581204" y="150636"/>
                  <a:pt x="456775" y="26395"/>
                  <a:pt x="303775" y="26395"/>
                </a:cubicBezTo>
                <a:close/>
                <a:moveTo>
                  <a:pt x="303775" y="0"/>
                </a:moveTo>
                <a:cubicBezTo>
                  <a:pt x="384948" y="0"/>
                  <a:pt x="461225" y="31549"/>
                  <a:pt x="518634" y="88871"/>
                </a:cubicBezTo>
                <a:cubicBezTo>
                  <a:pt x="576042" y="146104"/>
                  <a:pt x="607639" y="222355"/>
                  <a:pt x="607639" y="303317"/>
                </a:cubicBezTo>
                <a:cubicBezTo>
                  <a:pt x="607639" y="384367"/>
                  <a:pt x="576042" y="460529"/>
                  <a:pt x="518634" y="517851"/>
                </a:cubicBezTo>
                <a:cubicBezTo>
                  <a:pt x="461225" y="575173"/>
                  <a:pt x="384948" y="606722"/>
                  <a:pt x="303775" y="606722"/>
                </a:cubicBezTo>
                <a:cubicBezTo>
                  <a:pt x="222691" y="606722"/>
                  <a:pt x="146325" y="575173"/>
                  <a:pt x="89005" y="517851"/>
                </a:cubicBezTo>
                <a:cubicBezTo>
                  <a:pt x="31597" y="460529"/>
                  <a:pt x="0" y="384367"/>
                  <a:pt x="0" y="303317"/>
                </a:cubicBezTo>
                <a:cubicBezTo>
                  <a:pt x="0" y="222355"/>
                  <a:pt x="31597" y="146104"/>
                  <a:pt x="89005" y="88871"/>
                </a:cubicBezTo>
                <a:cubicBezTo>
                  <a:pt x="146325" y="31549"/>
                  <a:pt x="222691" y="0"/>
                  <a:pt x="303775" y="0"/>
                </a:cubicBezTo>
                <a:close/>
              </a:path>
            </a:pathLst>
          </a:custGeom>
          <a:solidFill>
            <a:srgbClr val="20C9FA"/>
          </a:solidFill>
          <a:ln w="9525">
            <a:noFill/>
            <a:round/>
          </a:ln>
        </p:spPr>
        <p:txBody>
          <a:bodyPr vert="horz" wrap="square" lIns="68591" tIns="34295" rIns="68591" bIns="34295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/>
          </a:p>
        </p:txBody>
      </p:sp>
      <p:sp>
        <p:nvSpPr>
          <p:cNvPr id="266" name="ComponentBackground1"/>
          <p:cNvSpPr/>
          <p:nvPr/>
        </p:nvSpPr>
        <p:spPr>
          <a:xfrm>
            <a:off x="8171139" y="5312101"/>
            <a:ext cx="1875513" cy="1303705"/>
          </a:xfrm>
          <a:prstGeom prst="round2SameRect">
            <a:avLst/>
          </a:prstGeom>
          <a:solidFill>
            <a:srgbClr val="FFFFFF">
              <a:alpha val="90000"/>
            </a:srgbClr>
          </a:solidFill>
          <a:ln w="6350">
            <a:noFill/>
          </a:ln>
          <a:effectLst>
            <a:outerShdw blurRad="355600" dist="50800" dir="2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7" name="矩形: 圆角 266"/>
          <p:cNvSpPr/>
          <p:nvPr/>
        </p:nvSpPr>
        <p:spPr>
          <a:xfrm>
            <a:off x="8719410" y="5287341"/>
            <a:ext cx="806634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6F7C5"/>
              </a:gs>
              <a:gs pos="100000">
                <a:schemeClr val="accent1"/>
              </a:gs>
            </a:gsLst>
            <a:lin ang="10800000" scaled="1"/>
            <a:tileRect/>
          </a:gradFill>
          <a:ln w="12700">
            <a:noFill/>
          </a:ln>
          <a:effectLst>
            <a:outerShdw blurRad="127000" dist="635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8" name="Freeform 51"/>
          <p:cNvSpPr>
            <a:spLocks noEditPoints="1"/>
          </p:cNvSpPr>
          <p:nvPr/>
        </p:nvSpPr>
        <p:spPr bwMode="auto">
          <a:xfrm>
            <a:off x="8969805" y="5418886"/>
            <a:ext cx="269460" cy="351647"/>
          </a:xfrm>
          <a:custGeom>
            <a:avLst/>
            <a:gdLst>
              <a:gd name="connsiteX0" fmla="*/ 454392 w 463299"/>
              <a:gd name="connsiteY0" fmla="*/ 223559 h 604605"/>
              <a:gd name="connsiteX1" fmla="*/ 463228 w 463299"/>
              <a:gd name="connsiteY1" fmla="*/ 245267 h 604605"/>
              <a:gd name="connsiteX2" fmla="*/ 451811 w 463299"/>
              <a:gd name="connsiteY2" fmla="*/ 388606 h 604605"/>
              <a:gd name="connsiteX3" fmla="*/ 450421 w 463299"/>
              <a:gd name="connsiteY3" fmla="*/ 403376 h 604605"/>
              <a:gd name="connsiteX4" fmla="*/ 441188 w 463299"/>
              <a:gd name="connsiteY4" fmla="*/ 448182 h 604605"/>
              <a:gd name="connsiteX5" fmla="*/ 431657 w 463299"/>
              <a:gd name="connsiteY5" fmla="*/ 462555 h 604605"/>
              <a:gd name="connsiteX6" fmla="*/ 386287 w 463299"/>
              <a:gd name="connsiteY6" fmla="*/ 510731 h 604605"/>
              <a:gd name="connsiteX7" fmla="*/ 339725 w 463299"/>
              <a:gd name="connsiteY7" fmla="*/ 560196 h 604605"/>
              <a:gd name="connsiteX8" fmla="*/ 324535 w 463299"/>
              <a:gd name="connsiteY8" fmla="*/ 583094 h 604605"/>
              <a:gd name="connsiteX9" fmla="*/ 315302 w 463299"/>
              <a:gd name="connsiteY9" fmla="*/ 604605 h 604605"/>
              <a:gd name="connsiteX10" fmla="*/ 245410 w 463299"/>
              <a:gd name="connsiteY10" fmla="*/ 604605 h 604605"/>
              <a:gd name="connsiteX11" fmla="*/ 246502 w 463299"/>
              <a:gd name="connsiteY11" fmla="*/ 601036 h 604605"/>
              <a:gd name="connsiteX12" fmla="*/ 274697 w 463299"/>
              <a:gd name="connsiteY12" fmla="*/ 520347 h 604605"/>
              <a:gd name="connsiteX13" fmla="*/ 281647 w 463299"/>
              <a:gd name="connsiteY13" fmla="*/ 505180 h 604605"/>
              <a:gd name="connsiteX14" fmla="*/ 343200 w 463299"/>
              <a:gd name="connsiteY14" fmla="*/ 431033 h 604605"/>
              <a:gd name="connsiteX15" fmla="*/ 365736 w 463299"/>
              <a:gd name="connsiteY15" fmla="*/ 406350 h 604605"/>
              <a:gd name="connsiteX16" fmla="*/ 399193 w 463299"/>
              <a:gd name="connsiteY16" fmla="*/ 372151 h 604605"/>
              <a:gd name="connsiteX17" fmla="*/ 417957 w 463299"/>
              <a:gd name="connsiteY17" fmla="*/ 371754 h 604605"/>
              <a:gd name="connsiteX18" fmla="*/ 411404 w 463299"/>
              <a:gd name="connsiteY18" fmla="*/ 413685 h 604605"/>
              <a:gd name="connsiteX19" fmla="*/ 380926 w 463299"/>
              <a:gd name="connsiteY19" fmla="*/ 464240 h 604605"/>
              <a:gd name="connsiteX20" fmla="*/ 375167 w 463299"/>
              <a:gd name="connsiteY20" fmla="*/ 473162 h 604605"/>
              <a:gd name="connsiteX21" fmla="*/ 420637 w 463299"/>
              <a:gd name="connsiteY21" fmla="*/ 411703 h 604605"/>
              <a:gd name="connsiteX22" fmla="*/ 426792 w 463299"/>
              <a:gd name="connsiteY22" fmla="*/ 366401 h 604605"/>
              <a:gd name="connsiteX23" fmla="*/ 401079 w 463299"/>
              <a:gd name="connsiteY23" fmla="*/ 362337 h 604605"/>
              <a:gd name="connsiteX24" fmla="*/ 399292 w 463299"/>
              <a:gd name="connsiteY24" fmla="*/ 362734 h 604605"/>
              <a:gd name="connsiteX25" fmla="*/ 399689 w 463299"/>
              <a:gd name="connsiteY25" fmla="*/ 361049 h 604605"/>
              <a:gd name="connsiteX26" fmla="*/ 426395 w 463299"/>
              <a:gd name="connsiteY26" fmla="*/ 252206 h 604605"/>
              <a:gd name="connsiteX27" fmla="*/ 430565 w 463299"/>
              <a:gd name="connsiteY27" fmla="*/ 241302 h 604605"/>
              <a:gd name="connsiteX28" fmla="*/ 454392 w 463299"/>
              <a:gd name="connsiteY28" fmla="*/ 223559 h 604605"/>
              <a:gd name="connsiteX29" fmla="*/ 8810 w 463299"/>
              <a:gd name="connsiteY29" fmla="*/ 223559 h 604605"/>
              <a:gd name="connsiteX30" fmla="*/ 32739 w 463299"/>
              <a:gd name="connsiteY30" fmla="*/ 241302 h 604605"/>
              <a:gd name="connsiteX31" fmla="*/ 36910 w 463299"/>
              <a:gd name="connsiteY31" fmla="*/ 252206 h 604605"/>
              <a:gd name="connsiteX32" fmla="*/ 63520 w 463299"/>
              <a:gd name="connsiteY32" fmla="*/ 361049 h 604605"/>
              <a:gd name="connsiteX33" fmla="*/ 64016 w 463299"/>
              <a:gd name="connsiteY33" fmla="*/ 362734 h 604605"/>
              <a:gd name="connsiteX34" fmla="*/ 62229 w 463299"/>
              <a:gd name="connsiteY34" fmla="*/ 362337 h 604605"/>
              <a:gd name="connsiteX35" fmla="*/ 36413 w 463299"/>
              <a:gd name="connsiteY35" fmla="*/ 366401 h 604605"/>
              <a:gd name="connsiteX36" fmla="*/ 42668 w 463299"/>
              <a:gd name="connsiteY36" fmla="*/ 411703 h 604605"/>
              <a:gd name="connsiteX37" fmla="*/ 88144 w 463299"/>
              <a:gd name="connsiteY37" fmla="*/ 473162 h 604605"/>
              <a:gd name="connsiteX38" fmla="*/ 82385 w 463299"/>
              <a:gd name="connsiteY38" fmla="*/ 464240 h 604605"/>
              <a:gd name="connsiteX39" fmla="*/ 51903 w 463299"/>
              <a:gd name="connsiteY39" fmla="*/ 413685 h 604605"/>
              <a:gd name="connsiteX40" fmla="*/ 45250 w 463299"/>
              <a:gd name="connsiteY40" fmla="*/ 371754 h 604605"/>
              <a:gd name="connsiteX41" fmla="*/ 64016 w 463299"/>
              <a:gd name="connsiteY41" fmla="*/ 372151 h 604605"/>
              <a:gd name="connsiteX42" fmla="*/ 97477 w 463299"/>
              <a:gd name="connsiteY42" fmla="*/ 406350 h 604605"/>
              <a:gd name="connsiteX43" fmla="*/ 120017 w 463299"/>
              <a:gd name="connsiteY43" fmla="*/ 431033 h 604605"/>
              <a:gd name="connsiteX44" fmla="*/ 181578 w 463299"/>
              <a:gd name="connsiteY44" fmla="*/ 505180 h 604605"/>
              <a:gd name="connsiteX45" fmla="*/ 188627 w 463299"/>
              <a:gd name="connsiteY45" fmla="*/ 520347 h 604605"/>
              <a:gd name="connsiteX46" fmla="*/ 216826 w 463299"/>
              <a:gd name="connsiteY46" fmla="*/ 601036 h 604605"/>
              <a:gd name="connsiteX47" fmla="*/ 217819 w 463299"/>
              <a:gd name="connsiteY47" fmla="*/ 604605 h 604605"/>
              <a:gd name="connsiteX48" fmla="*/ 148017 w 463299"/>
              <a:gd name="connsiteY48" fmla="*/ 604605 h 604605"/>
              <a:gd name="connsiteX49" fmla="*/ 138684 w 463299"/>
              <a:gd name="connsiteY49" fmla="*/ 583094 h 604605"/>
              <a:gd name="connsiteX50" fmla="*/ 123591 w 463299"/>
              <a:gd name="connsiteY50" fmla="*/ 560196 h 604605"/>
              <a:gd name="connsiteX51" fmla="*/ 76924 w 463299"/>
              <a:gd name="connsiteY51" fmla="*/ 510731 h 604605"/>
              <a:gd name="connsiteX52" fmla="*/ 31647 w 463299"/>
              <a:gd name="connsiteY52" fmla="*/ 462555 h 604605"/>
              <a:gd name="connsiteX53" fmla="*/ 22016 w 463299"/>
              <a:gd name="connsiteY53" fmla="*/ 448182 h 604605"/>
              <a:gd name="connsiteX54" fmla="*/ 12782 w 463299"/>
              <a:gd name="connsiteY54" fmla="*/ 403277 h 604605"/>
              <a:gd name="connsiteX55" fmla="*/ 11392 w 463299"/>
              <a:gd name="connsiteY55" fmla="*/ 388507 h 604605"/>
              <a:gd name="connsiteX56" fmla="*/ 72 w 463299"/>
              <a:gd name="connsiteY56" fmla="*/ 245267 h 604605"/>
              <a:gd name="connsiteX57" fmla="*/ 8810 w 463299"/>
              <a:gd name="connsiteY57" fmla="*/ 223559 h 604605"/>
              <a:gd name="connsiteX58" fmla="*/ 355234 w 463299"/>
              <a:gd name="connsiteY58" fmla="*/ 208098 h 604605"/>
              <a:gd name="connsiteX59" fmla="*/ 362182 w 463299"/>
              <a:gd name="connsiteY59" fmla="*/ 210375 h 604605"/>
              <a:gd name="connsiteX60" fmla="*/ 387990 w 463299"/>
              <a:gd name="connsiteY60" fmla="*/ 228397 h 604605"/>
              <a:gd name="connsiteX61" fmla="*/ 391067 w 463299"/>
              <a:gd name="connsiteY61" fmla="*/ 245429 h 604605"/>
              <a:gd name="connsiteX62" fmla="*/ 380942 w 463299"/>
              <a:gd name="connsiteY62" fmla="*/ 250578 h 604605"/>
              <a:gd name="connsiteX63" fmla="*/ 373994 w 463299"/>
              <a:gd name="connsiteY63" fmla="*/ 248400 h 604605"/>
              <a:gd name="connsiteX64" fmla="*/ 348186 w 463299"/>
              <a:gd name="connsiteY64" fmla="*/ 230378 h 604605"/>
              <a:gd name="connsiteX65" fmla="*/ 345109 w 463299"/>
              <a:gd name="connsiteY65" fmla="*/ 213346 h 604605"/>
              <a:gd name="connsiteX66" fmla="*/ 355234 w 463299"/>
              <a:gd name="connsiteY66" fmla="*/ 208098 h 604605"/>
              <a:gd name="connsiteX67" fmla="*/ 108105 w 463299"/>
              <a:gd name="connsiteY67" fmla="*/ 208098 h 604605"/>
              <a:gd name="connsiteX68" fmla="*/ 118123 w 463299"/>
              <a:gd name="connsiteY68" fmla="*/ 213346 h 604605"/>
              <a:gd name="connsiteX69" fmla="*/ 115147 w 463299"/>
              <a:gd name="connsiteY69" fmla="*/ 230378 h 604605"/>
              <a:gd name="connsiteX70" fmla="*/ 89360 w 463299"/>
              <a:gd name="connsiteY70" fmla="*/ 248400 h 604605"/>
              <a:gd name="connsiteX71" fmla="*/ 82318 w 463299"/>
              <a:gd name="connsiteY71" fmla="*/ 250578 h 604605"/>
              <a:gd name="connsiteX72" fmla="*/ 72300 w 463299"/>
              <a:gd name="connsiteY72" fmla="*/ 245429 h 604605"/>
              <a:gd name="connsiteX73" fmla="*/ 75276 w 463299"/>
              <a:gd name="connsiteY73" fmla="*/ 228397 h 604605"/>
              <a:gd name="connsiteX74" fmla="*/ 101063 w 463299"/>
              <a:gd name="connsiteY74" fmla="*/ 210375 h 604605"/>
              <a:gd name="connsiteX75" fmla="*/ 108105 w 463299"/>
              <a:gd name="connsiteY75" fmla="*/ 208098 h 604605"/>
              <a:gd name="connsiteX76" fmla="*/ 255572 w 463299"/>
              <a:gd name="connsiteY76" fmla="*/ 194126 h 604605"/>
              <a:gd name="connsiteX77" fmla="*/ 234020 w 463299"/>
              <a:gd name="connsiteY77" fmla="*/ 333140 h 604605"/>
              <a:gd name="connsiteX78" fmla="*/ 229451 w 463299"/>
              <a:gd name="connsiteY78" fmla="*/ 333140 h 604605"/>
              <a:gd name="connsiteX79" fmla="*/ 207799 w 463299"/>
              <a:gd name="connsiteY79" fmla="*/ 194225 h 604605"/>
              <a:gd name="connsiteX80" fmla="*/ 230245 w 463299"/>
              <a:gd name="connsiteY80" fmla="*/ 198486 h 604605"/>
              <a:gd name="connsiteX81" fmla="*/ 232927 w 463299"/>
              <a:gd name="connsiteY81" fmla="*/ 198486 h 604605"/>
              <a:gd name="connsiteX82" fmla="*/ 200548 w 463299"/>
              <a:gd name="connsiteY82" fmla="*/ 178337 h 604605"/>
              <a:gd name="connsiteX83" fmla="*/ 194295 w 463299"/>
              <a:gd name="connsiteY83" fmla="*/ 180220 h 604605"/>
              <a:gd name="connsiteX84" fmla="*/ 192211 w 463299"/>
              <a:gd name="connsiteY84" fmla="*/ 186366 h 604605"/>
              <a:gd name="connsiteX85" fmla="*/ 216429 w 463299"/>
              <a:gd name="connsiteY85" fmla="*/ 341305 h 604605"/>
              <a:gd name="connsiteX86" fmla="*/ 223377 w 463299"/>
              <a:gd name="connsiteY86" fmla="*/ 347252 h 604605"/>
              <a:gd name="connsiteX87" fmla="*/ 240051 w 463299"/>
              <a:gd name="connsiteY87" fmla="*/ 347252 h 604605"/>
              <a:gd name="connsiteX88" fmla="*/ 246999 w 463299"/>
              <a:gd name="connsiteY88" fmla="*/ 341305 h 604605"/>
              <a:gd name="connsiteX89" fmla="*/ 271018 w 463299"/>
              <a:gd name="connsiteY89" fmla="*/ 186366 h 604605"/>
              <a:gd name="connsiteX90" fmla="*/ 269033 w 463299"/>
              <a:gd name="connsiteY90" fmla="*/ 180220 h 604605"/>
              <a:gd name="connsiteX91" fmla="*/ 262780 w 463299"/>
              <a:gd name="connsiteY91" fmla="*/ 178337 h 604605"/>
              <a:gd name="connsiteX92" fmla="*/ 231714 w 463299"/>
              <a:gd name="connsiteY92" fmla="*/ 184384 h 604605"/>
              <a:gd name="connsiteX93" fmla="*/ 380942 w 463299"/>
              <a:gd name="connsiteY93" fmla="*/ 85455 h 604605"/>
              <a:gd name="connsiteX94" fmla="*/ 391067 w 463299"/>
              <a:gd name="connsiteY94" fmla="*/ 90613 h 604605"/>
              <a:gd name="connsiteX95" fmla="*/ 387990 w 463299"/>
              <a:gd name="connsiteY95" fmla="*/ 107673 h 604605"/>
              <a:gd name="connsiteX96" fmla="*/ 362182 w 463299"/>
              <a:gd name="connsiteY96" fmla="*/ 125725 h 604605"/>
              <a:gd name="connsiteX97" fmla="*/ 355234 w 463299"/>
              <a:gd name="connsiteY97" fmla="*/ 128006 h 604605"/>
              <a:gd name="connsiteX98" fmla="*/ 345109 w 463299"/>
              <a:gd name="connsiteY98" fmla="*/ 122749 h 604605"/>
              <a:gd name="connsiteX99" fmla="*/ 348186 w 463299"/>
              <a:gd name="connsiteY99" fmla="*/ 105689 h 604605"/>
              <a:gd name="connsiteX100" fmla="*/ 373994 w 463299"/>
              <a:gd name="connsiteY100" fmla="*/ 87637 h 604605"/>
              <a:gd name="connsiteX101" fmla="*/ 380942 w 463299"/>
              <a:gd name="connsiteY101" fmla="*/ 85455 h 604605"/>
              <a:gd name="connsiteX102" fmla="*/ 82318 w 463299"/>
              <a:gd name="connsiteY102" fmla="*/ 85455 h 604605"/>
              <a:gd name="connsiteX103" fmla="*/ 89360 w 463299"/>
              <a:gd name="connsiteY103" fmla="*/ 87637 h 604605"/>
              <a:gd name="connsiteX104" fmla="*/ 115147 w 463299"/>
              <a:gd name="connsiteY104" fmla="*/ 105689 h 604605"/>
              <a:gd name="connsiteX105" fmla="*/ 118123 w 463299"/>
              <a:gd name="connsiteY105" fmla="*/ 122749 h 604605"/>
              <a:gd name="connsiteX106" fmla="*/ 108105 w 463299"/>
              <a:gd name="connsiteY106" fmla="*/ 128006 h 604605"/>
              <a:gd name="connsiteX107" fmla="*/ 101063 w 463299"/>
              <a:gd name="connsiteY107" fmla="*/ 125725 h 604605"/>
              <a:gd name="connsiteX108" fmla="*/ 75276 w 463299"/>
              <a:gd name="connsiteY108" fmla="*/ 107673 h 604605"/>
              <a:gd name="connsiteX109" fmla="*/ 72300 w 463299"/>
              <a:gd name="connsiteY109" fmla="*/ 90613 h 604605"/>
              <a:gd name="connsiteX110" fmla="*/ 82318 w 463299"/>
              <a:gd name="connsiteY110" fmla="*/ 85455 h 604605"/>
              <a:gd name="connsiteX111" fmla="*/ 231615 w 463299"/>
              <a:gd name="connsiteY111" fmla="*/ 65132 h 604605"/>
              <a:gd name="connsiteX112" fmla="*/ 339403 w 463299"/>
              <a:gd name="connsiteY112" fmla="*/ 172786 h 604605"/>
              <a:gd name="connsiteX113" fmla="*/ 304168 w 463299"/>
              <a:gd name="connsiteY113" fmla="*/ 268643 h 604605"/>
              <a:gd name="connsiteX114" fmla="*/ 272110 w 463299"/>
              <a:gd name="connsiteY114" fmla="*/ 353002 h 604605"/>
              <a:gd name="connsiteX115" fmla="*/ 271812 w 463299"/>
              <a:gd name="connsiteY115" fmla="*/ 354984 h 604605"/>
              <a:gd name="connsiteX116" fmla="*/ 275881 w 463299"/>
              <a:gd name="connsiteY116" fmla="*/ 363113 h 604605"/>
              <a:gd name="connsiteX117" fmla="*/ 218811 w 463299"/>
              <a:gd name="connsiteY117" fmla="*/ 371836 h 604605"/>
              <a:gd name="connsiteX118" fmla="*/ 281737 w 463299"/>
              <a:gd name="connsiteY118" fmla="*/ 383236 h 604605"/>
              <a:gd name="connsiteX119" fmla="*/ 231323 w 463299"/>
              <a:gd name="connsiteY119" fmla="*/ 394444 h 604605"/>
              <a:gd name="connsiteX120" fmla="*/ 231123 w 463299"/>
              <a:gd name="connsiteY120" fmla="*/ 394448 h 604605"/>
              <a:gd name="connsiteX121" fmla="*/ 230408 w 463299"/>
              <a:gd name="connsiteY121" fmla="*/ 394432 h 604605"/>
              <a:gd name="connsiteX122" fmla="*/ 221987 w 463299"/>
              <a:gd name="connsiteY122" fmla="*/ 394636 h 604605"/>
              <a:gd name="connsiteX123" fmla="*/ 231123 w 463299"/>
              <a:gd name="connsiteY123" fmla="*/ 394448 h 604605"/>
              <a:gd name="connsiteX124" fmla="*/ 248934 w 463299"/>
              <a:gd name="connsiteY124" fmla="*/ 394859 h 604605"/>
              <a:gd name="connsiteX125" fmla="*/ 275881 w 463299"/>
              <a:gd name="connsiteY125" fmla="*/ 403855 h 604605"/>
              <a:gd name="connsiteX126" fmla="*/ 265857 w 463299"/>
              <a:gd name="connsiteY126" fmla="*/ 413867 h 604605"/>
              <a:gd name="connsiteX127" fmla="*/ 197472 w 463299"/>
              <a:gd name="connsiteY127" fmla="*/ 413867 h 604605"/>
              <a:gd name="connsiteX128" fmla="*/ 187348 w 463299"/>
              <a:gd name="connsiteY128" fmla="*/ 403855 h 604605"/>
              <a:gd name="connsiteX129" fmla="*/ 193204 w 463299"/>
              <a:gd name="connsiteY129" fmla="*/ 394636 h 604605"/>
              <a:gd name="connsiteX130" fmla="*/ 181591 w 463299"/>
              <a:gd name="connsiteY130" fmla="*/ 383236 h 604605"/>
              <a:gd name="connsiteX131" fmla="*/ 192509 w 463299"/>
              <a:gd name="connsiteY131" fmla="*/ 371836 h 604605"/>
              <a:gd name="connsiteX132" fmla="*/ 187348 w 463299"/>
              <a:gd name="connsiteY132" fmla="*/ 363113 h 604605"/>
              <a:gd name="connsiteX133" fmla="*/ 191417 w 463299"/>
              <a:gd name="connsiteY133" fmla="*/ 354984 h 604605"/>
              <a:gd name="connsiteX134" fmla="*/ 191219 w 463299"/>
              <a:gd name="connsiteY134" fmla="*/ 353002 h 604605"/>
              <a:gd name="connsiteX135" fmla="*/ 159259 w 463299"/>
              <a:gd name="connsiteY135" fmla="*/ 268842 h 604605"/>
              <a:gd name="connsiteX136" fmla="*/ 123826 w 463299"/>
              <a:gd name="connsiteY136" fmla="*/ 172786 h 604605"/>
              <a:gd name="connsiteX137" fmla="*/ 231615 w 463299"/>
              <a:gd name="connsiteY137" fmla="*/ 65132 h 604605"/>
              <a:gd name="connsiteX138" fmla="*/ 231601 w 463299"/>
              <a:gd name="connsiteY138" fmla="*/ 0 h 604605"/>
              <a:gd name="connsiteX139" fmla="*/ 243929 w 463299"/>
              <a:gd name="connsiteY139" fmla="*/ 12293 h 604605"/>
              <a:gd name="connsiteX140" fmla="*/ 243929 w 463299"/>
              <a:gd name="connsiteY140" fmla="*/ 39855 h 604605"/>
              <a:gd name="connsiteX141" fmla="*/ 231601 w 463299"/>
              <a:gd name="connsiteY141" fmla="*/ 52148 h 604605"/>
              <a:gd name="connsiteX142" fmla="*/ 219372 w 463299"/>
              <a:gd name="connsiteY142" fmla="*/ 39855 h 604605"/>
              <a:gd name="connsiteX143" fmla="*/ 219372 w 463299"/>
              <a:gd name="connsiteY143" fmla="*/ 12293 h 604605"/>
              <a:gd name="connsiteX144" fmla="*/ 231601 w 463299"/>
              <a:gd name="connsiteY144" fmla="*/ 0 h 60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3299" h="604605">
                <a:moveTo>
                  <a:pt x="454392" y="223559"/>
                </a:moveTo>
                <a:cubicBezTo>
                  <a:pt x="458065" y="224550"/>
                  <a:pt x="464022" y="228713"/>
                  <a:pt x="463228" y="245267"/>
                </a:cubicBezTo>
                <a:lnTo>
                  <a:pt x="451811" y="388606"/>
                </a:lnTo>
                <a:cubicBezTo>
                  <a:pt x="451314" y="393265"/>
                  <a:pt x="450818" y="398122"/>
                  <a:pt x="450421" y="403376"/>
                </a:cubicBezTo>
                <a:cubicBezTo>
                  <a:pt x="449130" y="419236"/>
                  <a:pt x="447740" y="435592"/>
                  <a:pt x="441188" y="448182"/>
                </a:cubicBezTo>
                <a:cubicBezTo>
                  <a:pt x="438507" y="453435"/>
                  <a:pt x="435430" y="458094"/>
                  <a:pt x="431657" y="462555"/>
                </a:cubicBezTo>
                <a:cubicBezTo>
                  <a:pt x="424906" y="470684"/>
                  <a:pt x="406142" y="490113"/>
                  <a:pt x="386287" y="510731"/>
                </a:cubicBezTo>
                <a:cubicBezTo>
                  <a:pt x="367027" y="530755"/>
                  <a:pt x="346972" y="551572"/>
                  <a:pt x="339725" y="560196"/>
                </a:cubicBezTo>
                <a:cubicBezTo>
                  <a:pt x="333967" y="567036"/>
                  <a:pt x="329003" y="574470"/>
                  <a:pt x="324535" y="583094"/>
                </a:cubicBezTo>
                <a:cubicBezTo>
                  <a:pt x="320961" y="590033"/>
                  <a:pt x="317983" y="597270"/>
                  <a:pt x="315302" y="604605"/>
                </a:cubicBezTo>
                <a:lnTo>
                  <a:pt x="245410" y="604605"/>
                </a:lnTo>
                <a:lnTo>
                  <a:pt x="246502" y="601036"/>
                </a:lnTo>
                <a:cubicBezTo>
                  <a:pt x="254841" y="572587"/>
                  <a:pt x="264074" y="546120"/>
                  <a:pt x="274697" y="520347"/>
                </a:cubicBezTo>
                <a:cubicBezTo>
                  <a:pt x="276782" y="515192"/>
                  <a:pt x="279165" y="510037"/>
                  <a:pt x="281647" y="505180"/>
                </a:cubicBezTo>
                <a:cubicBezTo>
                  <a:pt x="298326" y="473063"/>
                  <a:pt x="321160" y="451651"/>
                  <a:pt x="343200" y="431033"/>
                </a:cubicBezTo>
                <a:cubicBezTo>
                  <a:pt x="349454" y="425184"/>
                  <a:pt x="357397" y="416064"/>
                  <a:pt x="365736" y="406350"/>
                </a:cubicBezTo>
                <a:cubicBezTo>
                  <a:pt x="378047" y="392274"/>
                  <a:pt x="390754" y="377702"/>
                  <a:pt x="399193" y="372151"/>
                </a:cubicBezTo>
                <a:cubicBezTo>
                  <a:pt x="406937" y="367095"/>
                  <a:pt x="413291" y="366996"/>
                  <a:pt x="417957" y="371754"/>
                </a:cubicBezTo>
                <a:cubicBezTo>
                  <a:pt x="424807" y="378693"/>
                  <a:pt x="422821" y="391580"/>
                  <a:pt x="411404" y="413685"/>
                </a:cubicBezTo>
                <a:cubicBezTo>
                  <a:pt x="403760" y="428455"/>
                  <a:pt x="392641" y="445803"/>
                  <a:pt x="380926" y="464240"/>
                </a:cubicBezTo>
                <a:cubicBezTo>
                  <a:pt x="379039" y="467214"/>
                  <a:pt x="377054" y="470188"/>
                  <a:pt x="375167" y="473162"/>
                </a:cubicBezTo>
                <a:cubicBezTo>
                  <a:pt x="395917" y="450462"/>
                  <a:pt x="411206" y="429843"/>
                  <a:pt x="420637" y="411703"/>
                </a:cubicBezTo>
                <a:cubicBezTo>
                  <a:pt x="431459" y="390886"/>
                  <a:pt x="433643" y="374827"/>
                  <a:pt x="426792" y="366401"/>
                </a:cubicBezTo>
                <a:cubicBezTo>
                  <a:pt x="422027" y="360553"/>
                  <a:pt x="412893" y="359066"/>
                  <a:pt x="401079" y="362337"/>
                </a:cubicBezTo>
                <a:lnTo>
                  <a:pt x="399292" y="362734"/>
                </a:lnTo>
                <a:lnTo>
                  <a:pt x="399689" y="361049"/>
                </a:lnTo>
                <a:cubicBezTo>
                  <a:pt x="399888" y="360057"/>
                  <a:pt x="421729" y="269355"/>
                  <a:pt x="426395" y="252206"/>
                </a:cubicBezTo>
                <a:cubicBezTo>
                  <a:pt x="427388" y="248340"/>
                  <a:pt x="428778" y="244673"/>
                  <a:pt x="430565" y="241302"/>
                </a:cubicBezTo>
                <a:cubicBezTo>
                  <a:pt x="436919" y="229011"/>
                  <a:pt x="446946" y="221576"/>
                  <a:pt x="454392" y="223559"/>
                </a:cubicBezTo>
                <a:close/>
                <a:moveTo>
                  <a:pt x="8810" y="223559"/>
                </a:moveTo>
                <a:cubicBezTo>
                  <a:pt x="16257" y="221576"/>
                  <a:pt x="26385" y="229011"/>
                  <a:pt x="32739" y="241302"/>
                </a:cubicBezTo>
                <a:cubicBezTo>
                  <a:pt x="34427" y="244673"/>
                  <a:pt x="35917" y="248340"/>
                  <a:pt x="36910" y="252206"/>
                </a:cubicBezTo>
                <a:cubicBezTo>
                  <a:pt x="41477" y="269355"/>
                  <a:pt x="63321" y="360057"/>
                  <a:pt x="63520" y="361049"/>
                </a:cubicBezTo>
                <a:lnTo>
                  <a:pt x="64016" y="362734"/>
                </a:lnTo>
                <a:lnTo>
                  <a:pt x="62229" y="362337"/>
                </a:lnTo>
                <a:cubicBezTo>
                  <a:pt x="50413" y="359066"/>
                  <a:pt x="41278" y="360553"/>
                  <a:pt x="36413" y="366401"/>
                </a:cubicBezTo>
                <a:cubicBezTo>
                  <a:pt x="29661" y="374827"/>
                  <a:pt x="31846" y="390886"/>
                  <a:pt x="42668" y="411703"/>
                </a:cubicBezTo>
                <a:cubicBezTo>
                  <a:pt x="52002" y="429843"/>
                  <a:pt x="67293" y="450462"/>
                  <a:pt x="88144" y="473162"/>
                </a:cubicBezTo>
                <a:cubicBezTo>
                  <a:pt x="86158" y="470188"/>
                  <a:pt x="84272" y="467214"/>
                  <a:pt x="82385" y="464240"/>
                </a:cubicBezTo>
                <a:cubicBezTo>
                  <a:pt x="70669" y="445803"/>
                  <a:pt x="59548" y="428455"/>
                  <a:pt x="51903" y="413685"/>
                </a:cubicBezTo>
                <a:cubicBezTo>
                  <a:pt x="40484" y="391580"/>
                  <a:pt x="38399" y="378693"/>
                  <a:pt x="45250" y="371754"/>
                </a:cubicBezTo>
                <a:cubicBezTo>
                  <a:pt x="50016" y="366996"/>
                  <a:pt x="56371" y="367095"/>
                  <a:pt x="64016" y="372151"/>
                </a:cubicBezTo>
                <a:cubicBezTo>
                  <a:pt x="72555" y="377702"/>
                  <a:pt x="85265" y="392274"/>
                  <a:pt x="97477" y="406350"/>
                </a:cubicBezTo>
                <a:cubicBezTo>
                  <a:pt x="105917" y="416064"/>
                  <a:pt x="113861" y="425184"/>
                  <a:pt x="120017" y="431033"/>
                </a:cubicBezTo>
                <a:cubicBezTo>
                  <a:pt x="142159" y="451651"/>
                  <a:pt x="164996" y="473063"/>
                  <a:pt x="181578" y="505180"/>
                </a:cubicBezTo>
                <a:cubicBezTo>
                  <a:pt x="184159" y="510037"/>
                  <a:pt x="186542" y="515192"/>
                  <a:pt x="188627" y="520347"/>
                </a:cubicBezTo>
                <a:cubicBezTo>
                  <a:pt x="199152" y="546120"/>
                  <a:pt x="208386" y="572488"/>
                  <a:pt x="216826" y="601036"/>
                </a:cubicBezTo>
                <a:lnTo>
                  <a:pt x="217819" y="604605"/>
                </a:lnTo>
                <a:lnTo>
                  <a:pt x="148017" y="604605"/>
                </a:lnTo>
                <a:cubicBezTo>
                  <a:pt x="145336" y="597270"/>
                  <a:pt x="142258" y="590033"/>
                  <a:pt x="138684" y="583094"/>
                </a:cubicBezTo>
                <a:cubicBezTo>
                  <a:pt x="134215" y="574470"/>
                  <a:pt x="129251" y="567036"/>
                  <a:pt x="123591" y="560196"/>
                </a:cubicBezTo>
                <a:cubicBezTo>
                  <a:pt x="116244" y="551572"/>
                  <a:pt x="96286" y="530755"/>
                  <a:pt x="76924" y="510731"/>
                </a:cubicBezTo>
                <a:cubicBezTo>
                  <a:pt x="57066" y="490113"/>
                  <a:pt x="38399" y="470684"/>
                  <a:pt x="31647" y="462555"/>
                </a:cubicBezTo>
                <a:cubicBezTo>
                  <a:pt x="27874" y="458094"/>
                  <a:pt x="24697" y="453336"/>
                  <a:pt x="22016" y="448182"/>
                </a:cubicBezTo>
                <a:cubicBezTo>
                  <a:pt x="15562" y="435592"/>
                  <a:pt x="14172" y="419236"/>
                  <a:pt x="12782" y="403277"/>
                </a:cubicBezTo>
                <a:cubicBezTo>
                  <a:pt x="12385" y="398122"/>
                  <a:pt x="11987" y="393265"/>
                  <a:pt x="11392" y="388507"/>
                </a:cubicBezTo>
                <a:lnTo>
                  <a:pt x="72" y="245267"/>
                </a:lnTo>
                <a:cubicBezTo>
                  <a:pt x="-722" y="228713"/>
                  <a:pt x="5236" y="224550"/>
                  <a:pt x="8810" y="223559"/>
                </a:cubicBezTo>
                <a:close/>
                <a:moveTo>
                  <a:pt x="355234" y="208098"/>
                </a:moveTo>
                <a:cubicBezTo>
                  <a:pt x="357715" y="208098"/>
                  <a:pt x="360197" y="208890"/>
                  <a:pt x="362182" y="210375"/>
                </a:cubicBezTo>
                <a:lnTo>
                  <a:pt x="387990" y="228397"/>
                </a:lnTo>
                <a:cubicBezTo>
                  <a:pt x="393548" y="232259"/>
                  <a:pt x="394938" y="239884"/>
                  <a:pt x="391067" y="245429"/>
                </a:cubicBezTo>
                <a:cubicBezTo>
                  <a:pt x="388784" y="248697"/>
                  <a:pt x="385012" y="250578"/>
                  <a:pt x="380942" y="250578"/>
                </a:cubicBezTo>
                <a:cubicBezTo>
                  <a:pt x="378461" y="250578"/>
                  <a:pt x="375979" y="249885"/>
                  <a:pt x="373994" y="248400"/>
                </a:cubicBezTo>
                <a:lnTo>
                  <a:pt x="348186" y="230378"/>
                </a:lnTo>
                <a:cubicBezTo>
                  <a:pt x="342628" y="226516"/>
                  <a:pt x="341238" y="218891"/>
                  <a:pt x="345109" y="213346"/>
                </a:cubicBezTo>
                <a:cubicBezTo>
                  <a:pt x="347392" y="210078"/>
                  <a:pt x="351164" y="208098"/>
                  <a:pt x="355234" y="208098"/>
                </a:cubicBezTo>
                <a:close/>
                <a:moveTo>
                  <a:pt x="108105" y="208098"/>
                </a:moveTo>
                <a:cubicBezTo>
                  <a:pt x="112073" y="208098"/>
                  <a:pt x="115842" y="210078"/>
                  <a:pt x="118123" y="213346"/>
                </a:cubicBezTo>
                <a:cubicBezTo>
                  <a:pt x="121991" y="218891"/>
                  <a:pt x="120702" y="226516"/>
                  <a:pt x="115147" y="230378"/>
                </a:cubicBezTo>
                <a:lnTo>
                  <a:pt x="89360" y="248400"/>
                </a:lnTo>
                <a:cubicBezTo>
                  <a:pt x="87277" y="249885"/>
                  <a:pt x="84896" y="250578"/>
                  <a:pt x="82318" y="250578"/>
                </a:cubicBezTo>
                <a:cubicBezTo>
                  <a:pt x="78350" y="250578"/>
                  <a:pt x="74581" y="248697"/>
                  <a:pt x="72300" y="245429"/>
                </a:cubicBezTo>
                <a:cubicBezTo>
                  <a:pt x="68432" y="239884"/>
                  <a:pt x="69821" y="232259"/>
                  <a:pt x="75276" y="228397"/>
                </a:cubicBezTo>
                <a:lnTo>
                  <a:pt x="101063" y="210375"/>
                </a:lnTo>
                <a:cubicBezTo>
                  <a:pt x="103146" y="208890"/>
                  <a:pt x="105626" y="208098"/>
                  <a:pt x="108105" y="208098"/>
                </a:cubicBezTo>
                <a:close/>
                <a:moveTo>
                  <a:pt x="255572" y="194126"/>
                </a:moveTo>
                <a:lnTo>
                  <a:pt x="234020" y="333140"/>
                </a:lnTo>
                <a:lnTo>
                  <a:pt x="229451" y="333140"/>
                </a:lnTo>
                <a:lnTo>
                  <a:pt x="207799" y="194225"/>
                </a:lnTo>
                <a:lnTo>
                  <a:pt x="230245" y="198486"/>
                </a:lnTo>
                <a:cubicBezTo>
                  <a:pt x="231139" y="198684"/>
                  <a:pt x="232033" y="198684"/>
                  <a:pt x="232927" y="198486"/>
                </a:cubicBezTo>
                <a:close/>
                <a:moveTo>
                  <a:pt x="200548" y="178337"/>
                </a:moveTo>
                <a:cubicBezTo>
                  <a:pt x="198266" y="177941"/>
                  <a:pt x="195983" y="178634"/>
                  <a:pt x="194295" y="180220"/>
                </a:cubicBezTo>
                <a:cubicBezTo>
                  <a:pt x="192608" y="181807"/>
                  <a:pt x="191913" y="184087"/>
                  <a:pt x="192211" y="186366"/>
                </a:cubicBezTo>
                <a:lnTo>
                  <a:pt x="216429" y="341305"/>
                </a:lnTo>
                <a:cubicBezTo>
                  <a:pt x="216925" y="344774"/>
                  <a:pt x="219903" y="347252"/>
                  <a:pt x="223377" y="347252"/>
                </a:cubicBezTo>
                <a:lnTo>
                  <a:pt x="240051" y="347252"/>
                </a:lnTo>
                <a:cubicBezTo>
                  <a:pt x="243525" y="347252"/>
                  <a:pt x="246502" y="344774"/>
                  <a:pt x="246999" y="341305"/>
                </a:cubicBezTo>
                <a:lnTo>
                  <a:pt x="271018" y="186366"/>
                </a:lnTo>
                <a:cubicBezTo>
                  <a:pt x="271415" y="184087"/>
                  <a:pt x="270621" y="181807"/>
                  <a:pt x="269033" y="180220"/>
                </a:cubicBezTo>
                <a:cubicBezTo>
                  <a:pt x="267345" y="178634"/>
                  <a:pt x="265063" y="177941"/>
                  <a:pt x="262780" y="178337"/>
                </a:cubicBezTo>
                <a:lnTo>
                  <a:pt x="231714" y="184384"/>
                </a:lnTo>
                <a:close/>
                <a:moveTo>
                  <a:pt x="380942" y="85455"/>
                </a:moveTo>
                <a:cubicBezTo>
                  <a:pt x="385012" y="85455"/>
                  <a:pt x="388685" y="87340"/>
                  <a:pt x="391067" y="90613"/>
                </a:cubicBezTo>
                <a:cubicBezTo>
                  <a:pt x="394938" y="96167"/>
                  <a:pt x="393548" y="103804"/>
                  <a:pt x="387990" y="107673"/>
                </a:cubicBezTo>
                <a:lnTo>
                  <a:pt x="362182" y="125725"/>
                </a:lnTo>
                <a:cubicBezTo>
                  <a:pt x="360098" y="127213"/>
                  <a:pt x="357715" y="128006"/>
                  <a:pt x="355234" y="128006"/>
                </a:cubicBezTo>
                <a:cubicBezTo>
                  <a:pt x="351164" y="128006"/>
                  <a:pt x="347392" y="126022"/>
                  <a:pt x="345109" y="122749"/>
                </a:cubicBezTo>
                <a:cubicBezTo>
                  <a:pt x="341238" y="117195"/>
                  <a:pt x="342628" y="109557"/>
                  <a:pt x="348186" y="105689"/>
                </a:cubicBezTo>
                <a:lnTo>
                  <a:pt x="373994" y="87637"/>
                </a:lnTo>
                <a:cubicBezTo>
                  <a:pt x="375979" y="86149"/>
                  <a:pt x="378461" y="85455"/>
                  <a:pt x="380942" y="85455"/>
                </a:cubicBezTo>
                <a:close/>
                <a:moveTo>
                  <a:pt x="82318" y="85455"/>
                </a:moveTo>
                <a:cubicBezTo>
                  <a:pt x="84896" y="85455"/>
                  <a:pt x="87277" y="86149"/>
                  <a:pt x="89360" y="87637"/>
                </a:cubicBezTo>
                <a:lnTo>
                  <a:pt x="115147" y="105689"/>
                </a:lnTo>
                <a:cubicBezTo>
                  <a:pt x="120702" y="109557"/>
                  <a:pt x="121991" y="117195"/>
                  <a:pt x="118123" y="122749"/>
                </a:cubicBezTo>
                <a:cubicBezTo>
                  <a:pt x="115842" y="126022"/>
                  <a:pt x="112073" y="128006"/>
                  <a:pt x="108105" y="128006"/>
                </a:cubicBezTo>
                <a:cubicBezTo>
                  <a:pt x="105626" y="128006"/>
                  <a:pt x="103146" y="127213"/>
                  <a:pt x="101063" y="125725"/>
                </a:cubicBezTo>
                <a:lnTo>
                  <a:pt x="75276" y="107673"/>
                </a:lnTo>
                <a:cubicBezTo>
                  <a:pt x="69821" y="103804"/>
                  <a:pt x="68432" y="96167"/>
                  <a:pt x="72300" y="90613"/>
                </a:cubicBezTo>
                <a:cubicBezTo>
                  <a:pt x="74581" y="87340"/>
                  <a:pt x="78350" y="85455"/>
                  <a:pt x="82318" y="85455"/>
                </a:cubicBezTo>
                <a:close/>
                <a:moveTo>
                  <a:pt x="231615" y="65132"/>
                </a:moveTo>
                <a:cubicBezTo>
                  <a:pt x="291067" y="65132"/>
                  <a:pt x="339403" y="113408"/>
                  <a:pt x="339403" y="172786"/>
                </a:cubicBezTo>
                <a:cubicBezTo>
                  <a:pt x="339403" y="211743"/>
                  <a:pt x="321537" y="240689"/>
                  <a:pt x="304168" y="268643"/>
                </a:cubicBezTo>
                <a:cubicBezTo>
                  <a:pt x="287692" y="295210"/>
                  <a:pt x="272110" y="320190"/>
                  <a:pt x="272110" y="353002"/>
                </a:cubicBezTo>
                <a:cubicBezTo>
                  <a:pt x="272110" y="353696"/>
                  <a:pt x="272010" y="354390"/>
                  <a:pt x="271812" y="354984"/>
                </a:cubicBezTo>
                <a:cubicBezTo>
                  <a:pt x="274293" y="356868"/>
                  <a:pt x="275881" y="359743"/>
                  <a:pt x="275881" y="363113"/>
                </a:cubicBezTo>
                <a:cubicBezTo>
                  <a:pt x="275881" y="372035"/>
                  <a:pt x="218811" y="371836"/>
                  <a:pt x="218811" y="371836"/>
                </a:cubicBezTo>
                <a:cubicBezTo>
                  <a:pt x="218811" y="371836"/>
                  <a:pt x="281737" y="372035"/>
                  <a:pt x="281737" y="383236"/>
                </a:cubicBezTo>
                <a:cubicBezTo>
                  <a:pt x="281737" y="391712"/>
                  <a:pt x="248128" y="393886"/>
                  <a:pt x="231323" y="394444"/>
                </a:cubicBezTo>
                <a:lnTo>
                  <a:pt x="231123" y="394448"/>
                </a:lnTo>
                <a:lnTo>
                  <a:pt x="230408" y="394432"/>
                </a:lnTo>
                <a:cubicBezTo>
                  <a:pt x="225355" y="394481"/>
                  <a:pt x="221987" y="394636"/>
                  <a:pt x="221987" y="394636"/>
                </a:cubicBezTo>
                <a:lnTo>
                  <a:pt x="231123" y="394448"/>
                </a:lnTo>
                <a:lnTo>
                  <a:pt x="248934" y="394859"/>
                </a:lnTo>
                <a:cubicBezTo>
                  <a:pt x="262407" y="395702"/>
                  <a:pt x="275881" y="398006"/>
                  <a:pt x="275881" y="403855"/>
                </a:cubicBezTo>
                <a:cubicBezTo>
                  <a:pt x="275881" y="409406"/>
                  <a:pt x="271415" y="413867"/>
                  <a:pt x="265857" y="413867"/>
                </a:cubicBezTo>
                <a:lnTo>
                  <a:pt x="197472" y="413867"/>
                </a:lnTo>
                <a:cubicBezTo>
                  <a:pt x="191913" y="413867"/>
                  <a:pt x="187348" y="409406"/>
                  <a:pt x="187348" y="403855"/>
                </a:cubicBezTo>
                <a:cubicBezTo>
                  <a:pt x="187348" y="399791"/>
                  <a:pt x="193204" y="398601"/>
                  <a:pt x="193204" y="394636"/>
                </a:cubicBezTo>
                <a:cubicBezTo>
                  <a:pt x="193204" y="390770"/>
                  <a:pt x="181591" y="389580"/>
                  <a:pt x="181591" y="383236"/>
                </a:cubicBezTo>
                <a:cubicBezTo>
                  <a:pt x="181591" y="377090"/>
                  <a:pt x="192410" y="375207"/>
                  <a:pt x="192509" y="371836"/>
                </a:cubicBezTo>
                <a:cubicBezTo>
                  <a:pt x="192707" y="368466"/>
                  <a:pt x="187348" y="366880"/>
                  <a:pt x="187348" y="363113"/>
                </a:cubicBezTo>
                <a:cubicBezTo>
                  <a:pt x="187348" y="359743"/>
                  <a:pt x="188936" y="356868"/>
                  <a:pt x="191417" y="354984"/>
                </a:cubicBezTo>
                <a:cubicBezTo>
                  <a:pt x="191318" y="354390"/>
                  <a:pt x="191219" y="353696"/>
                  <a:pt x="191219" y="353002"/>
                </a:cubicBezTo>
                <a:cubicBezTo>
                  <a:pt x="191219" y="320488"/>
                  <a:pt x="175636" y="295408"/>
                  <a:pt x="159259" y="268842"/>
                </a:cubicBezTo>
                <a:cubicBezTo>
                  <a:pt x="141791" y="240788"/>
                  <a:pt x="123826" y="211843"/>
                  <a:pt x="123826" y="172786"/>
                </a:cubicBezTo>
                <a:cubicBezTo>
                  <a:pt x="123826" y="113408"/>
                  <a:pt x="172162" y="65132"/>
                  <a:pt x="231615" y="65132"/>
                </a:cubicBezTo>
                <a:close/>
                <a:moveTo>
                  <a:pt x="231601" y="0"/>
                </a:moveTo>
                <a:cubicBezTo>
                  <a:pt x="238361" y="0"/>
                  <a:pt x="243929" y="5453"/>
                  <a:pt x="243929" y="12293"/>
                </a:cubicBezTo>
                <a:lnTo>
                  <a:pt x="243929" y="39855"/>
                </a:lnTo>
                <a:cubicBezTo>
                  <a:pt x="243929" y="46695"/>
                  <a:pt x="238361" y="52148"/>
                  <a:pt x="231601" y="52148"/>
                </a:cubicBezTo>
                <a:cubicBezTo>
                  <a:pt x="224840" y="52148"/>
                  <a:pt x="219372" y="46695"/>
                  <a:pt x="219372" y="39855"/>
                </a:cubicBezTo>
                <a:lnTo>
                  <a:pt x="219372" y="12293"/>
                </a:lnTo>
                <a:cubicBezTo>
                  <a:pt x="219372" y="5453"/>
                  <a:pt x="224840" y="0"/>
                  <a:pt x="231601" y="0"/>
                </a:cubicBezTo>
                <a:close/>
              </a:path>
            </a:pathLst>
          </a:custGeom>
          <a:solidFill>
            <a:srgbClr val="20C9FA"/>
          </a:solidFill>
          <a:ln w="9525">
            <a:noFill/>
            <a:round/>
          </a:ln>
        </p:spPr>
        <p:txBody>
          <a:bodyPr vert="horz" wrap="square" lIns="68591" tIns="34295" rIns="68591" bIns="34295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/>
          </a:p>
        </p:txBody>
      </p:sp>
      <p:sp>
        <p:nvSpPr>
          <p:cNvPr id="270" name="ComponentBackground1"/>
          <p:cNvSpPr/>
          <p:nvPr/>
        </p:nvSpPr>
        <p:spPr>
          <a:xfrm>
            <a:off x="10152340" y="5257526"/>
            <a:ext cx="1875513" cy="1303705"/>
          </a:xfrm>
          <a:prstGeom prst="round2SameRect">
            <a:avLst/>
          </a:prstGeom>
          <a:solidFill>
            <a:srgbClr val="FFFFFF">
              <a:alpha val="90000"/>
            </a:srgbClr>
          </a:solidFill>
          <a:ln w="6350">
            <a:noFill/>
          </a:ln>
          <a:effectLst>
            <a:outerShdw blurRad="355600" dist="50800" dir="2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1" name="矩形: 圆角 270"/>
          <p:cNvSpPr/>
          <p:nvPr/>
        </p:nvSpPr>
        <p:spPr>
          <a:xfrm>
            <a:off x="10700611" y="5232766"/>
            <a:ext cx="806634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6F7C5"/>
              </a:gs>
              <a:gs pos="100000">
                <a:schemeClr val="accent1"/>
              </a:gs>
            </a:gsLst>
            <a:lin ang="10800000" scaled="1"/>
            <a:tileRect/>
          </a:gradFill>
          <a:ln w="12700">
            <a:noFill/>
          </a:ln>
          <a:effectLst>
            <a:outerShdw blurRad="127000" dist="635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9" name="Freeform 51"/>
          <p:cNvSpPr>
            <a:spLocks noEditPoints="1"/>
          </p:cNvSpPr>
          <p:nvPr/>
        </p:nvSpPr>
        <p:spPr bwMode="auto">
          <a:xfrm>
            <a:off x="10968624" y="5364311"/>
            <a:ext cx="234222" cy="351647"/>
          </a:xfrm>
          <a:custGeom>
            <a:avLst/>
            <a:gdLst>
              <a:gd name="T0" fmla="*/ 249 w 300"/>
              <a:gd name="T1" fmla="*/ 192 h 451"/>
              <a:gd name="T2" fmla="*/ 224 w 300"/>
              <a:gd name="T3" fmla="*/ 118 h 451"/>
              <a:gd name="T4" fmla="*/ 231 w 300"/>
              <a:gd name="T5" fmla="*/ 32 h 451"/>
              <a:gd name="T6" fmla="*/ 70 w 300"/>
              <a:gd name="T7" fmla="*/ 34 h 451"/>
              <a:gd name="T8" fmla="*/ 24 w 300"/>
              <a:gd name="T9" fmla="*/ 115 h 451"/>
              <a:gd name="T10" fmla="*/ 14 w 300"/>
              <a:gd name="T11" fmla="*/ 177 h 451"/>
              <a:gd name="T12" fmla="*/ 24 w 300"/>
              <a:gd name="T13" fmla="*/ 235 h 451"/>
              <a:gd name="T14" fmla="*/ 0 w 300"/>
              <a:gd name="T15" fmla="*/ 334 h 451"/>
              <a:gd name="T16" fmla="*/ 300 w 300"/>
              <a:gd name="T17" fmla="*/ 334 h 451"/>
              <a:gd name="T18" fmla="*/ 32 w 300"/>
              <a:gd name="T19" fmla="*/ 177 h 451"/>
              <a:gd name="T20" fmla="*/ 111 w 300"/>
              <a:gd name="T21" fmla="*/ 134 h 451"/>
              <a:gd name="T22" fmla="*/ 145 w 300"/>
              <a:gd name="T23" fmla="*/ 100 h 451"/>
              <a:gd name="T24" fmla="*/ 201 w 300"/>
              <a:gd name="T25" fmla="*/ 129 h 451"/>
              <a:gd name="T26" fmla="*/ 152 w 300"/>
              <a:gd name="T27" fmla="*/ 144 h 451"/>
              <a:gd name="T28" fmla="*/ 219 w 300"/>
              <a:gd name="T29" fmla="*/ 135 h 451"/>
              <a:gd name="T30" fmla="*/ 234 w 300"/>
              <a:gd name="T31" fmla="*/ 139 h 451"/>
              <a:gd name="T32" fmla="*/ 205 w 300"/>
              <a:gd name="T33" fmla="*/ 234 h 451"/>
              <a:gd name="T34" fmla="*/ 101 w 300"/>
              <a:gd name="T35" fmla="*/ 220 h 451"/>
              <a:gd name="T36" fmla="*/ 37 w 300"/>
              <a:gd name="T37" fmla="*/ 218 h 451"/>
              <a:gd name="T38" fmla="*/ 193 w 300"/>
              <a:gd name="T39" fmla="*/ 366 h 451"/>
              <a:gd name="T40" fmla="*/ 175 w 300"/>
              <a:gd name="T41" fmla="*/ 383 h 451"/>
              <a:gd name="T42" fmla="*/ 162 w 300"/>
              <a:gd name="T43" fmla="*/ 396 h 451"/>
              <a:gd name="T44" fmla="*/ 139 w 300"/>
              <a:gd name="T45" fmla="*/ 383 h 451"/>
              <a:gd name="T46" fmla="*/ 132 w 300"/>
              <a:gd name="T47" fmla="*/ 380 h 451"/>
              <a:gd name="T48" fmla="*/ 110 w 300"/>
              <a:gd name="T49" fmla="*/ 385 h 451"/>
              <a:gd name="T50" fmla="*/ 132 w 300"/>
              <a:gd name="T51" fmla="*/ 351 h 451"/>
              <a:gd name="T52" fmla="*/ 144 w 300"/>
              <a:gd name="T53" fmla="*/ 360 h 451"/>
              <a:gd name="T54" fmla="*/ 159 w 300"/>
              <a:gd name="T55" fmla="*/ 363 h 451"/>
              <a:gd name="T56" fmla="*/ 173 w 300"/>
              <a:gd name="T57" fmla="*/ 354 h 451"/>
              <a:gd name="T58" fmla="*/ 165 w 300"/>
              <a:gd name="T59" fmla="*/ 344 h 451"/>
              <a:gd name="T60" fmla="*/ 150 w 300"/>
              <a:gd name="T61" fmla="*/ 340 h 451"/>
              <a:gd name="T62" fmla="*/ 116 w 300"/>
              <a:gd name="T63" fmla="*/ 324 h 451"/>
              <a:gd name="T64" fmla="*/ 109 w 300"/>
              <a:gd name="T65" fmla="*/ 304 h 451"/>
              <a:gd name="T66" fmla="*/ 117 w 300"/>
              <a:gd name="T67" fmla="*/ 282 h 451"/>
              <a:gd name="T68" fmla="*/ 139 w 300"/>
              <a:gd name="T69" fmla="*/ 271 h 451"/>
              <a:gd name="T70" fmla="*/ 162 w 300"/>
              <a:gd name="T71" fmla="*/ 261 h 451"/>
              <a:gd name="T72" fmla="*/ 171 w 300"/>
              <a:gd name="T73" fmla="*/ 277 h 451"/>
              <a:gd name="T74" fmla="*/ 193 w 300"/>
              <a:gd name="T75" fmla="*/ 272 h 451"/>
              <a:gd name="T76" fmla="*/ 171 w 300"/>
              <a:gd name="T77" fmla="*/ 306 h 451"/>
              <a:gd name="T78" fmla="*/ 160 w 300"/>
              <a:gd name="T79" fmla="*/ 297 h 451"/>
              <a:gd name="T80" fmla="*/ 145 w 300"/>
              <a:gd name="T81" fmla="*/ 294 h 451"/>
              <a:gd name="T82" fmla="*/ 131 w 300"/>
              <a:gd name="T83" fmla="*/ 304 h 451"/>
              <a:gd name="T84" fmla="*/ 176 w 300"/>
              <a:gd name="T85" fmla="*/ 324 h 451"/>
              <a:gd name="T86" fmla="*/ 194 w 300"/>
              <a:gd name="T87" fmla="*/ 346 h 451"/>
              <a:gd name="T88" fmla="*/ 193 w 300"/>
              <a:gd name="T89" fmla="*/ 366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00" h="451">
                <a:moveTo>
                  <a:pt x="245" y="206"/>
                </a:moveTo>
                <a:cubicBezTo>
                  <a:pt x="247" y="200"/>
                  <a:pt x="248" y="195"/>
                  <a:pt x="249" y="192"/>
                </a:cubicBezTo>
                <a:cubicBezTo>
                  <a:pt x="251" y="184"/>
                  <a:pt x="261" y="143"/>
                  <a:pt x="247" y="128"/>
                </a:cubicBezTo>
                <a:cubicBezTo>
                  <a:pt x="241" y="120"/>
                  <a:pt x="232" y="119"/>
                  <a:pt x="224" y="118"/>
                </a:cubicBezTo>
                <a:cubicBezTo>
                  <a:pt x="223" y="118"/>
                  <a:pt x="223" y="118"/>
                  <a:pt x="222" y="118"/>
                </a:cubicBezTo>
                <a:cubicBezTo>
                  <a:pt x="235" y="89"/>
                  <a:pt x="244" y="51"/>
                  <a:pt x="231" y="32"/>
                </a:cubicBezTo>
                <a:cubicBezTo>
                  <a:pt x="208" y="0"/>
                  <a:pt x="169" y="70"/>
                  <a:pt x="151" y="63"/>
                </a:cubicBezTo>
                <a:cubicBezTo>
                  <a:pt x="133" y="56"/>
                  <a:pt x="95" y="19"/>
                  <a:pt x="70" y="34"/>
                </a:cubicBezTo>
                <a:cubicBezTo>
                  <a:pt x="56" y="43"/>
                  <a:pt x="67" y="85"/>
                  <a:pt x="81" y="116"/>
                </a:cubicBezTo>
                <a:lnTo>
                  <a:pt x="24" y="115"/>
                </a:lnTo>
                <a:lnTo>
                  <a:pt x="22" y="121"/>
                </a:lnTo>
                <a:cubicBezTo>
                  <a:pt x="22" y="123"/>
                  <a:pt x="14" y="150"/>
                  <a:pt x="14" y="177"/>
                </a:cubicBezTo>
                <a:cubicBezTo>
                  <a:pt x="14" y="206"/>
                  <a:pt x="22" y="228"/>
                  <a:pt x="22" y="229"/>
                </a:cubicBezTo>
                <a:lnTo>
                  <a:pt x="24" y="235"/>
                </a:lnTo>
                <a:lnTo>
                  <a:pt x="40" y="235"/>
                </a:lnTo>
                <a:cubicBezTo>
                  <a:pt x="18" y="271"/>
                  <a:pt x="0" y="311"/>
                  <a:pt x="0" y="334"/>
                </a:cubicBezTo>
                <a:cubicBezTo>
                  <a:pt x="0" y="410"/>
                  <a:pt x="68" y="451"/>
                  <a:pt x="150" y="451"/>
                </a:cubicBezTo>
                <a:cubicBezTo>
                  <a:pt x="233" y="451"/>
                  <a:pt x="300" y="410"/>
                  <a:pt x="300" y="334"/>
                </a:cubicBezTo>
                <a:cubicBezTo>
                  <a:pt x="300" y="304"/>
                  <a:pt x="273" y="247"/>
                  <a:pt x="245" y="206"/>
                </a:cubicBezTo>
                <a:close/>
                <a:moveTo>
                  <a:pt x="32" y="177"/>
                </a:moveTo>
                <a:cubicBezTo>
                  <a:pt x="32" y="160"/>
                  <a:pt x="35" y="142"/>
                  <a:pt x="37" y="133"/>
                </a:cubicBezTo>
                <a:lnTo>
                  <a:pt x="111" y="134"/>
                </a:lnTo>
                <a:lnTo>
                  <a:pt x="113" y="128"/>
                </a:lnTo>
                <a:cubicBezTo>
                  <a:pt x="113" y="128"/>
                  <a:pt x="123" y="104"/>
                  <a:pt x="145" y="100"/>
                </a:cubicBezTo>
                <a:cubicBezTo>
                  <a:pt x="160" y="98"/>
                  <a:pt x="169" y="104"/>
                  <a:pt x="181" y="114"/>
                </a:cubicBezTo>
                <a:cubicBezTo>
                  <a:pt x="187" y="119"/>
                  <a:pt x="193" y="124"/>
                  <a:pt x="201" y="129"/>
                </a:cubicBezTo>
                <a:cubicBezTo>
                  <a:pt x="179" y="135"/>
                  <a:pt x="154" y="132"/>
                  <a:pt x="154" y="132"/>
                </a:cubicBezTo>
                <a:lnTo>
                  <a:pt x="152" y="144"/>
                </a:lnTo>
                <a:cubicBezTo>
                  <a:pt x="153" y="144"/>
                  <a:pt x="160" y="145"/>
                  <a:pt x="171" y="145"/>
                </a:cubicBezTo>
                <a:cubicBezTo>
                  <a:pt x="184" y="145"/>
                  <a:pt x="203" y="143"/>
                  <a:pt x="219" y="135"/>
                </a:cubicBezTo>
                <a:cubicBezTo>
                  <a:pt x="220" y="135"/>
                  <a:pt x="221" y="135"/>
                  <a:pt x="222" y="135"/>
                </a:cubicBezTo>
                <a:cubicBezTo>
                  <a:pt x="228" y="136"/>
                  <a:pt x="232" y="137"/>
                  <a:pt x="234" y="139"/>
                </a:cubicBezTo>
                <a:cubicBezTo>
                  <a:pt x="238" y="143"/>
                  <a:pt x="239" y="162"/>
                  <a:pt x="232" y="187"/>
                </a:cubicBezTo>
                <a:cubicBezTo>
                  <a:pt x="226" y="212"/>
                  <a:pt x="215" y="231"/>
                  <a:pt x="205" y="234"/>
                </a:cubicBezTo>
                <a:cubicBezTo>
                  <a:pt x="202" y="236"/>
                  <a:pt x="197" y="236"/>
                  <a:pt x="190" y="236"/>
                </a:cubicBezTo>
                <a:cubicBezTo>
                  <a:pt x="157" y="236"/>
                  <a:pt x="102" y="220"/>
                  <a:pt x="101" y="220"/>
                </a:cubicBezTo>
                <a:lnTo>
                  <a:pt x="100" y="219"/>
                </a:lnTo>
                <a:lnTo>
                  <a:pt x="37" y="218"/>
                </a:lnTo>
                <a:cubicBezTo>
                  <a:pt x="35" y="210"/>
                  <a:pt x="32" y="195"/>
                  <a:pt x="32" y="177"/>
                </a:cubicBezTo>
                <a:close/>
                <a:moveTo>
                  <a:pt x="193" y="366"/>
                </a:moveTo>
                <a:cubicBezTo>
                  <a:pt x="191" y="370"/>
                  <a:pt x="189" y="373"/>
                  <a:pt x="186" y="376"/>
                </a:cubicBezTo>
                <a:cubicBezTo>
                  <a:pt x="183" y="379"/>
                  <a:pt x="179" y="381"/>
                  <a:pt x="175" y="383"/>
                </a:cubicBezTo>
                <a:cubicBezTo>
                  <a:pt x="171" y="385"/>
                  <a:pt x="167" y="386"/>
                  <a:pt x="162" y="386"/>
                </a:cubicBezTo>
                <a:lnTo>
                  <a:pt x="162" y="396"/>
                </a:lnTo>
                <a:lnTo>
                  <a:pt x="139" y="396"/>
                </a:lnTo>
                <a:lnTo>
                  <a:pt x="139" y="383"/>
                </a:lnTo>
                <a:cubicBezTo>
                  <a:pt x="138" y="382"/>
                  <a:pt x="137" y="382"/>
                  <a:pt x="136" y="381"/>
                </a:cubicBezTo>
                <a:cubicBezTo>
                  <a:pt x="134" y="381"/>
                  <a:pt x="133" y="380"/>
                  <a:pt x="132" y="380"/>
                </a:cubicBezTo>
                <a:lnTo>
                  <a:pt x="132" y="385"/>
                </a:lnTo>
                <a:lnTo>
                  <a:pt x="110" y="385"/>
                </a:lnTo>
                <a:lnTo>
                  <a:pt x="110" y="351"/>
                </a:lnTo>
                <a:lnTo>
                  <a:pt x="132" y="351"/>
                </a:lnTo>
                <a:cubicBezTo>
                  <a:pt x="134" y="353"/>
                  <a:pt x="136" y="355"/>
                  <a:pt x="138" y="357"/>
                </a:cubicBezTo>
                <a:cubicBezTo>
                  <a:pt x="140" y="358"/>
                  <a:pt x="142" y="359"/>
                  <a:pt x="144" y="360"/>
                </a:cubicBezTo>
                <a:cubicBezTo>
                  <a:pt x="146" y="361"/>
                  <a:pt x="148" y="362"/>
                  <a:pt x="150" y="363"/>
                </a:cubicBezTo>
                <a:cubicBezTo>
                  <a:pt x="153" y="363"/>
                  <a:pt x="156" y="363"/>
                  <a:pt x="159" y="363"/>
                </a:cubicBezTo>
                <a:cubicBezTo>
                  <a:pt x="163" y="363"/>
                  <a:pt x="166" y="363"/>
                  <a:pt x="169" y="361"/>
                </a:cubicBezTo>
                <a:cubicBezTo>
                  <a:pt x="172" y="359"/>
                  <a:pt x="173" y="357"/>
                  <a:pt x="173" y="354"/>
                </a:cubicBezTo>
                <a:cubicBezTo>
                  <a:pt x="173" y="352"/>
                  <a:pt x="172" y="350"/>
                  <a:pt x="171" y="349"/>
                </a:cubicBezTo>
                <a:cubicBezTo>
                  <a:pt x="170" y="347"/>
                  <a:pt x="168" y="345"/>
                  <a:pt x="165" y="344"/>
                </a:cubicBezTo>
                <a:cubicBezTo>
                  <a:pt x="163" y="343"/>
                  <a:pt x="161" y="342"/>
                  <a:pt x="158" y="341"/>
                </a:cubicBezTo>
                <a:cubicBezTo>
                  <a:pt x="156" y="341"/>
                  <a:pt x="153" y="340"/>
                  <a:pt x="150" y="340"/>
                </a:cubicBezTo>
                <a:cubicBezTo>
                  <a:pt x="141" y="338"/>
                  <a:pt x="134" y="336"/>
                  <a:pt x="128" y="333"/>
                </a:cubicBezTo>
                <a:cubicBezTo>
                  <a:pt x="123" y="330"/>
                  <a:pt x="119" y="327"/>
                  <a:pt x="116" y="324"/>
                </a:cubicBezTo>
                <a:cubicBezTo>
                  <a:pt x="113" y="320"/>
                  <a:pt x="111" y="317"/>
                  <a:pt x="110" y="313"/>
                </a:cubicBezTo>
                <a:cubicBezTo>
                  <a:pt x="109" y="310"/>
                  <a:pt x="109" y="306"/>
                  <a:pt x="109" y="304"/>
                </a:cubicBezTo>
                <a:cubicBezTo>
                  <a:pt x="109" y="300"/>
                  <a:pt x="109" y="296"/>
                  <a:pt x="111" y="292"/>
                </a:cubicBezTo>
                <a:cubicBezTo>
                  <a:pt x="112" y="288"/>
                  <a:pt x="115" y="285"/>
                  <a:pt x="117" y="282"/>
                </a:cubicBezTo>
                <a:cubicBezTo>
                  <a:pt x="120" y="279"/>
                  <a:pt x="123" y="277"/>
                  <a:pt x="127" y="275"/>
                </a:cubicBezTo>
                <a:cubicBezTo>
                  <a:pt x="131" y="273"/>
                  <a:pt x="135" y="272"/>
                  <a:pt x="139" y="271"/>
                </a:cubicBezTo>
                <a:lnTo>
                  <a:pt x="139" y="261"/>
                </a:lnTo>
                <a:lnTo>
                  <a:pt x="162" y="261"/>
                </a:lnTo>
                <a:lnTo>
                  <a:pt x="162" y="273"/>
                </a:lnTo>
                <a:cubicBezTo>
                  <a:pt x="165" y="274"/>
                  <a:pt x="168" y="275"/>
                  <a:pt x="171" y="277"/>
                </a:cubicBezTo>
                <a:lnTo>
                  <a:pt x="171" y="272"/>
                </a:lnTo>
                <a:lnTo>
                  <a:pt x="193" y="272"/>
                </a:lnTo>
                <a:lnTo>
                  <a:pt x="193" y="306"/>
                </a:lnTo>
                <a:lnTo>
                  <a:pt x="171" y="306"/>
                </a:lnTo>
                <a:cubicBezTo>
                  <a:pt x="169" y="304"/>
                  <a:pt x="167" y="302"/>
                  <a:pt x="165" y="301"/>
                </a:cubicBezTo>
                <a:cubicBezTo>
                  <a:pt x="164" y="299"/>
                  <a:pt x="162" y="298"/>
                  <a:pt x="160" y="297"/>
                </a:cubicBezTo>
                <a:cubicBezTo>
                  <a:pt x="158" y="296"/>
                  <a:pt x="156" y="295"/>
                  <a:pt x="153" y="294"/>
                </a:cubicBezTo>
                <a:cubicBezTo>
                  <a:pt x="151" y="294"/>
                  <a:pt x="148" y="294"/>
                  <a:pt x="145" y="294"/>
                </a:cubicBezTo>
                <a:cubicBezTo>
                  <a:pt x="141" y="294"/>
                  <a:pt x="137" y="295"/>
                  <a:pt x="135" y="297"/>
                </a:cubicBezTo>
                <a:cubicBezTo>
                  <a:pt x="132" y="299"/>
                  <a:pt x="131" y="301"/>
                  <a:pt x="131" y="304"/>
                </a:cubicBezTo>
                <a:cubicBezTo>
                  <a:pt x="131" y="311"/>
                  <a:pt x="139" y="315"/>
                  <a:pt x="154" y="318"/>
                </a:cubicBezTo>
                <a:cubicBezTo>
                  <a:pt x="163" y="319"/>
                  <a:pt x="171" y="321"/>
                  <a:pt x="176" y="324"/>
                </a:cubicBezTo>
                <a:cubicBezTo>
                  <a:pt x="182" y="328"/>
                  <a:pt x="186" y="331"/>
                  <a:pt x="189" y="335"/>
                </a:cubicBezTo>
                <a:cubicBezTo>
                  <a:pt x="192" y="338"/>
                  <a:pt x="194" y="342"/>
                  <a:pt x="194" y="346"/>
                </a:cubicBezTo>
                <a:cubicBezTo>
                  <a:pt x="195" y="349"/>
                  <a:pt x="196" y="352"/>
                  <a:pt x="196" y="354"/>
                </a:cubicBezTo>
                <a:cubicBezTo>
                  <a:pt x="196" y="359"/>
                  <a:pt x="195" y="363"/>
                  <a:pt x="193" y="366"/>
                </a:cubicBezTo>
                <a:close/>
              </a:path>
            </a:pathLst>
          </a:custGeom>
          <a:solidFill>
            <a:srgbClr val="20C9FA"/>
          </a:solidFill>
          <a:ln w="9525">
            <a:noFill/>
            <a:round/>
          </a:ln>
        </p:spPr>
        <p:txBody>
          <a:bodyPr vert="horz" wrap="square" lIns="68591" tIns="34295" rIns="68591" bIns="34295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350"/>
          </a:p>
        </p:txBody>
      </p:sp>
      <p:sp>
        <p:nvSpPr>
          <p:cNvPr id="276" name="文本框 275"/>
          <p:cNvSpPr txBox="1"/>
          <p:nvPr/>
        </p:nvSpPr>
        <p:spPr>
          <a:xfrm>
            <a:off x="144632" y="6078168"/>
            <a:ext cx="20203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 kern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1200" b="1" dirty="0"/>
              <a:t>低互调多频多工器</a:t>
            </a:r>
            <a:r>
              <a:rPr lang="zh-CN" altLang="en-US" sz="1200" b="1" dirty="0">
                <a:sym typeface="+mn-ea"/>
              </a:rPr>
              <a:t>技术</a:t>
            </a:r>
            <a:endParaRPr lang="en-US" altLang="zh-CN" sz="1200" b="1" dirty="0">
              <a:sym typeface="+mn-ea"/>
            </a:endParaRPr>
          </a:p>
          <a:p>
            <a:pPr algn="ctr"/>
            <a:r>
              <a:rPr lang="zh-CN" altLang="en-US" sz="1200" dirty="0">
                <a:sym typeface="+mn-ea"/>
              </a:rPr>
              <a:t>实现多</a:t>
            </a:r>
            <a:r>
              <a:rPr lang="zh-CN" altLang="en-US" sz="1200" dirty="0" smtClean="0">
                <a:sym typeface="+mn-ea"/>
              </a:rPr>
              <a:t>频段集成化</a:t>
            </a:r>
            <a:endParaRPr lang="en-US" altLang="zh-CN" sz="1200" dirty="0">
              <a:sym typeface="+mn-ea"/>
            </a:endParaRPr>
          </a:p>
          <a:p>
            <a:pPr algn="ctr"/>
            <a:r>
              <a:rPr lang="en-US" altLang="zh-CN" sz="1200" dirty="0" smtClean="0">
                <a:sym typeface="+mn-ea"/>
              </a:rPr>
              <a:t>&amp;</a:t>
            </a:r>
            <a:r>
              <a:rPr lang="zh-CN" altLang="en-US" sz="1200" dirty="0" smtClean="0">
                <a:sym typeface="+mn-ea"/>
              </a:rPr>
              <a:t>产品小型化</a:t>
            </a:r>
            <a:endParaRPr lang="en-US" altLang="zh-CN" sz="1200" dirty="0" smtClean="0">
              <a:sym typeface="+mn-ea"/>
            </a:endParaRPr>
          </a:p>
          <a:p>
            <a:pPr algn="ctr"/>
            <a:endParaRPr lang="zh-CN" altLang="en-US" sz="1200" dirty="0">
              <a:sym typeface="+mn-ea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2266651" y="6079130"/>
            <a:ext cx="18755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 kern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1200" b="1" dirty="0">
                <a:sym typeface="+mn-ea"/>
              </a:rPr>
              <a:t>多端口</a:t>
            </a:r>
            <a:r>
              <a:rPr lang="en-US" altLang="zh-CN" sz="1200" b="1" dirty="0">
                <a:sym typeface="+mn-ea"/>
              </a:rPr>
              <a:t>/</a:t>
            </a:r>
            <a:r>
              <a:rPr lang="zh-CN" altLang="en-US" sz="1200" b="1" dirty="0">
                <a:sym typeface="+mn-ea"/>
              </a:rPr>
              <a:t>多系统组网技术</a:t>
            </a:r>
            <a:endParaRPr lang="en-US" altLang="zh-CN" sz="1200" b="1" dirty="0">
              <a:sym typeface="+mn-ea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4264182" y="6053173"/>
            <a:ext cx="1792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 kern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1200" b="1" dirty="0">
                <a:sym typeface="+mn-ea"/>
              </a:rPr>
              <a:t>一站式全系列通配软件</a:t>
            </a:r>
            <a:endParaRPr lang="en-US" altLang="zh-CN" sz="1200" b="1" dirty="0">
              <a:sym typeface="+mn-ea"/>
            </a:endParaRPr>
          </a:p>
          <a:p>
            <a:pPr algn="ctr"/>
            <a:r>
              <a:rPr lang="zh-CN" altLang="en-US" sz="1200" kern="1200" dirty="0">
                <a:sym typeface="+mn-ea"/>
              </a:rPr>
              <a:t>提升测试效率及应用便利性</a:t>
            </a:r>
            <a:endParaRPr lang="zh-CN" altLang="en-US" sz="1200" b="1" kern="1200" dirty="0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280" name="文本框 279"/>
          <p:cNvSpPr txBox="1"/>
          <p:nvPr/>
        </p:nvSpPr>
        <p:spPr>
          <a:xfrm>
            <a:off x="6162126" y="6111144"/>
            <a:ext cx="19033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 kern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900" dirty="0">
                <a:sym typeface="+mn-ea"/>
              </a:rPr>
              <a:t>设备空间占用</a:t>
            </a:r>
            <a:r>
              <a:rPr lang="zh-CN" altLang="en-US" sz="1600" b="1" kern="1200" dirty="0">
                <a:solidFill>
                  <a:schemeClr val="accent2"/>
                </a:solidFill>
                <a:sym typeface="+mn-ea"/>
              </a:rPr>
              <a:t>节约</a:t>
            </a:r>
            <a:r>
              <a:rPr lang="en-US" altLang="zh-CN" sz="1600" b="1" kern="1200" dirty="0">
                <a:solidFill>
                  <a:schemeClr val="accent2"/>
                </a:solidFill>
                <a:sym typeface="+mn-ea"/>
              </a:rPr>
              <a:t>75%</a:t>
            </a:r>
            <a:endParaRPr lang="zh-CN" altLang="en-US" sz="1600" b="1" kern="1200" dirty="0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8228434" y="5950231"/>
            <a:ext cx="172695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 kern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900" dirty="0">
                <a:sym typeface="+mn-ea"/>
              </a:rPr>
              <a:t>测试时间</a:t>
            </a:r>
            <a:r>
              <a:rPr lang="zh-CN" altLang="en-US" b="1" kern="1200" dirty="0">
                <a:solidFill>
                  <a:schemeClr val="accent2"/>
                </a:solidFill>
                <a:sym typeface="+mn-ea"/>
              </a:rPr>
              <a:t>节省</a:t>
            </a:r>
            <a:r>
              <a:rPr lang="en-US" altLang="zh-CN" sz="1600" b="1" kern="1200" dirty="0">
                <a:solidFill>
                  <a:schemeClr val="accent2"/>
                </a:solidFill>
                <a:sym typeface="+mn-ea"/>
              </a:rPr>
              <a:t>46%</a:t>
            </a:r>
            <a:r>
              <a:rPr lang="en-US" altLang="zh-CN" sz="900" b="1" kern="1200" dirty="0">
                <a:sym typeface="+mn-ea"/>
              </a:rPr>
              <a:t>@</a:t>
            </a:r>
            <a:r>
              <a:rPr lang="zh-CN" altLang="en-US" sz="900" kern="1200" dirty="0">
                <a:sym typeface="+mn-ea"/>
              </a:rPr>
              <a:t>单机</a:t>
            </a:r>
            <a:endParaRPr lang="en-US" altLang="zh-CN" sz="900" kern="1200" dirty="0">
              <a:sym typeface="+mn-ea"/>
            </a:endParaRPr>
          </a:p>
          <a:p>
            <a:r>
              <a:rPr lang="zh-CN" altLang="en-US" sz="900" dirty="0">
                <a:sym typeface="+mn-ea"/>
              </a:rPr>
              <a:t>测试效率最大</a:t>
            </a:r>
            <a:r>
              <a:rPr lang="zh-CN" altLang="en-US" b="1" kern="1200" dirty="0">
                <a:solidFill>
                  <a:schemeClr val="accent2"/>
                </a:solidFill>
                <a:sym typeface="+mn-ea"/>
              </a:rPr>
              <a:t>提升</a:t>
            </a:r>
            <a:r>
              <a:rPr lang="en-US" altLang="zh-CN" b="1" kern="1200" dirty="0">
                <a:solidFill>
                  <a:schemeClr val="accent2"/>
                </a:solidFill>
                <a:sym typeface="+mn-ea"/>
              </a:rPr>
              <a:t>7</a:t>
            </a:r>
            <a:r>
              <a:rPr lang="zh-CN" altLang="en-US" b="1" kern="1200" dirty="0">
                <a:solidFill>
                  <a:schemeClr val="accent2"/>
                </a:solidFill>
                <a:sym typeface="+mn-ea"/>
              </a:rPr>
              <a:t>倍</a:t>
            </a:r>
            <a:r>
              <a:rPr lang="en-US" altLang="zh-CN" sz="900" dirty="0">
                <a:sym typeface="+mn-ea"/>
              </a:rPr>
              <a:t>@</a:t>
            </a:r>
            <a:r>
              <a:rPr lang="zh-CN" altLang="en-US" sz="900" dirty="0">
                <a:sym typeface="+mn-ea"/>
              </a:rPr>
              <a:t>组网</a:t>
            </a:r>
            <a:endParaRPr lang="zh-CN" altLang="en-US" sz="900" dirty="0">
              <a:sym typeface="+mn-ea"/>
            </a:endParaRPr>
          </a:p>
        </p:txBody>
      </p:sp>
      <p:sp>
        <p:nvSpPr>
          <p:cNvPr id="296" name="矩形 295"/>
          <p:cNvSpPr/>
          <p:nvPr/>
        </p:nvSpPr>
        <p:spPr>
          <a:xfrm>
            <a:off x="10159372" y="5888006"/>
            <a:ext cx="1887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kern="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</a:t>
            </a:r>
            <a:endParaRPr lang="en-US" altLang="zh-CN" sz="1200" b="1" kern="0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zh-CN" altLang="en-US" sz="1000" kern="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测试耗材成本</a:t>
            </a:r>
            <a:r>
              <a:rPr lang="zh-CN" altLang="en-US" sz="11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降低</a:t>
            </a:r>
            <a:r>
              <a:rPr lang="en-US" altLang="zh-CN" sz="16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50%</a:t>
            </a:r>
            <a:endParaRPr lang="zh-CN" altLang="en-US" sz="1600" b="1" dirty="0"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4" name="文本框 253"/>
          <p:cNvSpPr txBox="1"/>
          <p:nvPr/>
        </p:nvSpPr>
        <p:spPr>
          <a:xfrm>
            <a:off x="8491770" y="4500619"/>
            <a:ext cx="1023709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altLang="zh-CN" sz="4000" b="1" i="1" dirty="0">
                <a:gradFill flip="none" rotWithShape="1">
                  <a:gsLst>
                    <a:gs pos="0">
                      <a:srgbClr val="20C9FA"/>
                    </a:gs>
                    <a:gs pos="50000">
                      <a:srgbClr val="78F3CB"/>
                    </a:gs>
                    <a:gs pos="100000">
                      <a:srgbClr val="00B0F0"/>
                    </a:gs>
                  </a:gsLst>
                  <a:lin ang="81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  <a:ea typeface="魂心" panose="02000009000000000000" pitchFamily="1" charset="-128"/>
                <a:cs typeface="魂心" panose="02000009000000000000" pitchFamily="1" charset="-128"/>
              </a:rPr>
              <a:t>3</a:t>
            </a:r>
            <a:endParaRPr lang="zh-CN" altLang="en-US" sz="4000" i="1" dirty="0">
              <a:gradFill flip="none" rotWithShape="1">
                <a:gsLst>
                  <a:gs pos="0">
                    <a:srgbClr val="20C9FA"/>
                  </a:gs>
                  <a:gs pos="50000">
                    <a:srgbClr val="78F3CB"/>
                  </a:gs>
                  <a:gs pos="100000">
                    <a:srgbClr val="00B0F0"/>
                  </a:gs>
                </a:gsLst>
                <a:lin ang="8100000" scaled="1"/>
                <a:tileRect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ernard MT Condensed" panose="02050806060905020404" pitchFamily="18" charset="0"/>
              <a:ea typeface="魂心" panose="02000009000000000000" pitchFamily="1" charset="-128"/>
              <a:cs typeface="魂心" panose="02000009000000000000" pitchFamily="1" charset="-128"/>
            </a:endParaRPr>
          </a:p>
        </p:txBody>
      </p:sp>
      <p:sp>
        <p:nvSpPr>
          <p:cNvPr id="257" name="文本框 256"/>
          <p:cNvSpPr txBox="1"/>
          <p:nvPr/>
        </p:nvSpPr>
        <p:spPr>
          <a:xfrm>
            <a:off x="9120822" y="4674570"/>
            <a:ext cx="2380425" cy="4001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zh-CN" altLang="en-US" sz="2000" b="1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腾讯体" panose="02010600010101010101" pitchFamily="2" charset="-122"/>
                <a:ea typeface="腾讯体" panose="02010600010101010101" pitchFamily="2" charset="-122"/>
                <a:cs typeface="+mj-cs"/>
              </a:rPr>
              <a:t>大价值</a:t>
            </a:r>
            <a:endParaRPr lang="zh-CN" altLang="en-US" sz="2000" b="1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腾讯体" panose="02010600010101010101" pitchFamily="2" charset="-122"/>
              <a:ea typeface="腾讯体" panose="02010600010101010101" pitchFamily="2" charset="-122"/>
              <a:cs typeface="+mj-cs"/>
            </a:endParaRPr>
          </a:p>
        </p:txBody>
      </p:sp>
      <p:sp>
        <p:nvSpPr>
          <p:cNvPr id="261" name="Shape2"/>
          <p:cNvSpPr/>
          <p:nvPr/>
        </p:nvSpPr>
        <p:spPr>
          <a:xfrm>
            <a:off x="6111925" y="4706295"/>
            <a:ext cx="58498" cy="181739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76F7C5">
                  <a:alpha val="39000"/>
                </a:srgbClr>
              </a:gs>
              <a:gs pos="100000">
                <a:schemeClr val="accent1">
                  <a:alpha val="31000"/>
                </a:schemeClr>
              </a:gs>
            </a:gsLst>
            <a:lin ang="16200000" scaled="1"/>
            <a:tileRect/>
          </a:gradFill>
          <a:ln w="12700">
            <a:noFill/>
          </a:ln>
          <a:effectLst>
            <a:outerShdw blurRad="127000" dist="635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endParaRPr lang="zh-CN" altLang="en-US" sz="200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2323765" y="6253220"/>
            <a:ext cx="1617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 kern="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1200" dirty="0">
                <a:sym typeface="+mn-ea"/>
              </a:rPr>
              <a:t>实现最多</a:t>
            </a:r>
            <a:r>
              <a:rPr lang="en-US" altLang="zh-CN" sz="1200" dirty="0">
                <a:sym typeface="+mn-ea"/>
              </a:rPr>
              <a:t>64</a:t>
            </a:r>
            <a:r>
              <a:rPr lang="zh-CN" altLang="en-US" sz="1200" dirty="0">
                <a:sym typeface="+mn-ea"/>
              </a:rPr>
              <a:t>端口组网同时激励</a:t>
            </a:r>
            <a:endParaRPr lang="zh-CN" altLang="en-US" sz="1200" dirty="0">
              <a:sym typeface="+mn-ea"/>
            </a:endParaRPr>
          </a:p>
        </p:txBody>
      </p:sp>
      <p:sp>
        <p:nvSpPr>
          <p:cNvPr id="180" name="矩形 179"/>
          <p:cNvSpPr/>
          <p:nvPr/>
        </p:nvSpPr>
        <p:spPr>
          <a:xfrm>
            <a:off x="1701931" y="3537670"/>
            <a:ext cx="152804" cy="264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1400" dirty="0"/>
          </a:p>
        </p:txBody>
      </p:sp>
      <p:sp>
        <p:nvSpPr>
          <p:cNvPr id="187" name="AutoShape 3"/>
          <p:cNvSpPr/>
          <p:nvPr/>
        </p:nvSpPr>
        <p:spPr>
          <a:xfrm flipV="1">
            <a:off x="1442904" y="3537671"/>
            <a:ext cx="259028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9" name="Freeform 8"/>
          <p:cNvSpPr/>
          <p:nvPr/>
        </p:nvSpPr>
        <p:spPr>
          <a:xfrm>
            <a:off x="1633329" y="3461483"/>
            <a:ext cx="304645" cy="107854"/>
          </a:xfrm>
          <a:custGeom>
            <a:avLst/>
            <a:gdLst/>
            <a:ahLst/>
            <a:cxnLst/>
            <a:rect l="l" t="t" r="r" b="b"/>
            <a:pathLst>
              <a:path w="1819272" h="519792">
                <a:moveTo>
                  <a:pt x="0" y="0"/>
                </a:moveTo>
                <a:lnTo>
                  <a:pt x="1819271" y="0"/>
                </a:lnTo>
                <a:lnTo>
                  <a:pt x="1819271" y="519792"/>
                </a:lnTo>
                <a:lnTo>
                  <a:pt x="0" y="51979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190" name="AutoShape 3"/>
          <p:cNvSpPr/>
          <p:nvPr/>
        </p:nvSpPr>
        <p:spPr>
          <a:xfrm flipV="1">
            <a:off x="1937973" y="3537671"/>
            <a:ext cx="144526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1" name="AutoShape 3"/>
          <p:cNvSpPr/>
          <p:nvPr/>
        </p:nvSpPr>
        <p:spPr>
          <a:xfrm rot="5400000" flipV="1">
            <a:off x="1685091" y="3513976"/>
            <a:ext cx="783949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92" name="图片 19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50" b="88656" l="3875" r="95594">
                        <a14:foregroundMark x1="89625" y1="70844" x2="89625" y2="70844"/>
                        <a14:foregroundMark x1="89469" y1="70688" x2="89469" y2="70688"/>
                        <a14:foregroundMark x1="62469" y1="86500" x2="62469" y2="86500"/>
                        <a14:foregroundMark x1="37938" y1="86500" x2="37938" y2="86500"/>
                      </a14:backgroundRemoval>
                    </a14:imgEffect>
                  </a14:imgLayer>
                </a14:imgProps>
              </a:ext>
            </a:extLst>
          </a:blip>
          <a:srcRect l="3868" t="12249" r="4333" b="33511"/>
          <a:stretch>
            <a:fillRect/>
          </a:stretch>
        </p:blipFill>
        <p:spPr>
          <a:xfrm>
            <a:off x="797979" y="3232978"/>
            <a:ext cx="701648" cy="500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3" name="图片 1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9" y="3259612"/>
            <a:ext cx="661784" cy="449289"/>
          </a:xfrm>
          <a:prstGeom prst="rect">
            <a:avLst/>
          </a:prstGeom>
        </p:spPr>
      </p:pic>
      <p:sp>
        <p:nvSpPr>
          <p:cNvPr id="333" name="AutoShape 3"/>
          <p:cNvSpPr/>
          <p:nvPr/>
        </p:nvSpPr>
        <p:spPr>
          <a:xfrm flipV="1">
            <a:off x="2074001" y="3122001"/>
            <a:ext cx="314518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4" name="AutoShape 3"/>
          <p:cNvSpPr/>
          <p:nvPr/>
        </p:nvSpPr>
        <p:spPr>
          <a:xfrm flipV="1">
            <a:off x="2074001" y="3905948"/>
            <a:ext cx="314518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18" name="组合 417"/>
          <p:cNvGrpSpPr/>
          <p:nvPr/>
        </p:nvGrpSpPr>
        <p:grpSpPr>
          <a:xfrm>
            <a:off x="2457082" y="2915923"/>
            <a:ext cx="1885240" cy="1390359"/>
            <a:chOff x="2731210" y="2891644"/>
            <a:chExt cx="1885240" cy="1390359"/>
          </a:xfrm>
        </p:grpSpPr>
        <p:pic>
          <p:nvPicPr>
            <p:cNvPr id="419" name="Picture 2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flipH="1">
              <a:off x="2731210" y="3558720"/>
              <a:ext cx="685593" cy="5943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20" name="直接连接符 419"/>
            <p:cNvCxnSpPr/>
            <p:nvPr/>
          </p:nvCxnSpPr>
          <p:spPr>
            <a:xfrm>
              <a:off x="3266186" y="3855909"/>
              <a:ext cx="0" cy="356615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直接连接符 420"/>
            <p:cNvCxnSpPr/>
            <p:nvPr/>
          </p:nvCxnSpPr>
          <p:spPr>
            <a:xfrm flipH="1">
              <a:off x="3078297" y="4278140"/>
              <a:ext cx="121408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直接连接符 421"/>
            <p:cNvCxnSpPr/>
            <p:nvPr/>
          </p:nvCxnSpPr>
          <p:spPr>
            <a:xfrm flipH="1">
              <a:off x="3173543" y="4244238"/>
              <a:ext cx="106072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直接连接符 422"/>
            <p:cNvCxnSpPr/>
            <p:nvPr/>
          </p:nvCxnSpPr>
          <p:spPr>
            <a:xfrm flipH="1">
              <a:off x="3264991" y="4210335"/>
              <a:ext cx="90690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直接连接符 423"/>
            <p:cNvCxnSpPr/>
            <p:nvPr/>
          </p:nvCxnSpPr>
          <p:spPr>
            <a:xfrm flipH="1">
              <a:off x="3330805" y="4176433"/>
              <a:ext cx="76432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直接连接符 424"/>
            <p:cNvCxnSpPr/>
            <p:nvPr/>
          </p:nvCxnSpPr>
          <p:spPr>
            <a:xfrm>
              <a:off x="3337072" y="3855909"/>
              <a:ext cx="0" cy="320525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直接连接符 425"/>
            <p:cNvCxnSpPr/>
            <p:nvPr/>
          </p:nvCxnSpPr>
          <p:spPr>
            <a:xfrm>
              <a:off x="3173540" y="3862770"/>
              <a:ext cx="0" cy="385544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直接连接符 426"/>
            <p:cNvCxnSpPr/>
            <p:nvPr/>
          </p:nvCxnSpPr>
          <p:spPr>
            <a:xfrm>
              <a:off x="3084787" y="3880024"/>
              <a:ext cx="0" cy="398116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椭圆 427"/>
            <p:cNvSpPr/>
            <p:nvPr/>
          </p:nvSpPr>
          <p:spPr>
            <a:xfrm>
              <a:off x="3071439" y="3865601"/>
              <a:ext cx="26697" cy="2229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429" name="椭圆 428"/>
            <p:cNvSpPr/>
            <p:nvPr/>
          </p:nvSpPr>
          <p:spPr>
            <a:xfrm>
              <a:off x="3161058" y="3857353"/>
              <a:ext cx="26697" cy="2229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430" name="椭圆 429"/>
            <p:cNvSpPr/>
            <p:nvPr/>
          </p:nvSpPr>
          <p:spPr>
            <a:xfrm>
              <a:off x="3253863" y="3847251"/>
              <a:ext cx="26697" cy="2229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431" name="椭圆 430"/>
            <p:cNvSpPr/>
            <p:nvPr/>
          </p:nvSpPr>
          <p:spPr>
            <a:xfrm>
              <a:off x="3324942" y="3836659"/>
              <a:ext cx="26697" cy="2229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pic>
          <p:nvPicPr>
            <p:cNvPr id="432" name="图片 43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55" t="45245" r="31863" b="7656"/>
            <a:stretch>
              <a:fillRect/>
            </a:stretch>
          </p:blipFill>
          <p:spPr>
            <a:xfrm>
              <a:off x="3784600" y="3060700"/>
              <a:ext cx="831850" cy="952500"/>
            </a:xfrm>
            <a:prstGeom prst="rect">
              <a:avLst/>
            </a:prstGeom>
          </p:spPr>
        </p:pic>
        <p:pic>
          <p:nvPicPr>
            <p:cNvPr id="433" name="Picture 2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flipH="1">
              <a:off x="2731210" y="2891644"/>
              <a:ext cx="685593" cy="5943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34" name="直接连接符 433"/>
            <p:cNvCxnSpPr/>
            <p:nvPr/>
          </p:nvCxnSpPr>
          <p:spPr>
            <a:xfrm>
              <a:off x="3266186" y="3188833"/>
              <a:ext cx="0" cy="356615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直接连接符 434"/>
            <p:cNvCxnSpPr/>
            <p:nvPr/>
          </p:nvCxnSpPr>
          <p:spPr>
            <a:xfrm flipH="1">
              <a:off x="3078298" y="3608877"/>
              <a:ext cx="1024240" cy="2187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直接连接符 435"/>
            <p:cNvCxnSpPr/>
            <p:nvPr/>
          </p:nvCxnSpPr>
          <p:spPr>
            <a:xfrm flipH="1">
              <a:off x="3173542" y="3577162"/>
              <a:ext cx="993996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直接连接符 436"/>
            <p:cNvCxnSpPr/>
            <p:nvPr/>
          </p:nvCxnSpPr>
          <p:spPr>
            <a:xfrm flipH="1">
              <a:off x="3262610" y="3543259"/>
              <a:ext cx="969684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直接连接符 437"/>
            <p:cNvCxnSpPr/>
            <p:nvPr/>
          </p:nvCxnSpPr>
          <p:spPr>
            <a:xfrm flipH="1">
              <a:off x="3330804" y="3509357"/>
              <a:ext cx="959595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直接连接符 438"/>
            <p:cNvCxnSpPr/>
            <p:nvPr/>
          </p:nvCxnSpPr>
          <p:spPr>
            <a:xfrm>
              <a:off x="3337072" y="3188833"/>
              <a:ext cx="0" cy="320525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直接连接符 439"/>
            <p:cNvCxnSpPr/>
            <p:nvPr/>
          </p:nvCxnSpPr>
          <p:spPr>
            <a:xfrm>
              <a:off x="3173540" y="3195694"/>
              <a:ext cx="0" cy="385544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直接连接符 440"/>
            <p:cNvCxnSpPr/>
            <p:nvPr/>
          </p:nvCxnSpPr>
          <p:spPr>
            <a:xfrm>
              <a:off x="3084787" y="3212948"/>
              <a:ext cx="0" cy="398116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2" name="椭圆 441"/>
            <p:cNvSpPr/>
            <p:nvPr/>
          </p:nvSpPr>
          <p:spPr>
            <a:xfrm>
              <a:off x="3071439" y="3198525"/>
              <a:ext cx="26697" cy="2229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443" name="椭圆 442"/>
            <p:cNvSpPr/>
            <p:nvPr/>
          </p:nvSpPr>
          <p:spPr>
            <a:xfrm>
              <a:off x="3161058" y="3190277"/>
              <a:ext cx="26697" cy="2229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444" name="椭圆 443"/>
            <p:cNvSpPr/>
            <p:nvPr/>
          </p:nvSpPr>
          <p:spPr>
            <a:xfrm>
              <a:off x="3253863" y="3180175"/>
              <a:ext cx="26697" cy="2229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445" name="椭圆 444"/>
            <p:cNvSpPr/>
            <p:nvPr/>
          </p:nvSpPr>
          <p:spPr>
            <a:xfrm>
              <a:off x="3324942" y="3169583"/>
              <a:ext cx="26697" cy="2229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grpSp>
          <p:nvGrpSpPr>
            <p:cNvPr id="446" name="组合 445"/>
            <p:cNvGrpSpPr/>
            <p:nvPr/>
          </p:nvGrpSpPr>
          <p:grpSpPr>
            <a:xfrm flipH="1" flipV="1">
              <a:off x="3901870" y="3504748"/>
              <a:ext cx="592549" cy="393279"/>
              <a:chOff x="4706489" y="3843455"/>
              <a:chExt cx="592549" cy="393279"/>
            </a:xfrm>
          </p:grpSpPr>
          <p:cxnSp>
            <p:nvCxnSpPr>
              <p:cNvPr id="452" name="肘形连接符 96"/>
              <p:cNvCxnSpPr/>
              <p:nvPr/>
            </p:nvCxnSpPr>
            <p:spPr>
              <a:xfrm rot="5400000">
                <a:off x="4962788" y="3919389"/>
                <a:ext cx="320710" cy="177304"/>
              </a:xfrm>
              <a:prstGeom prst="bentConnector3">
                <a:avLst>
                  <a:gd name="adj1" fmla="val 32180"/>
                </a:avLst>
              </a:prstGeom>
              <a:ln w="19050">
                <a:solidFill>
                  <a:srgbClr val="ED7D31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3" name="肘形连接符 97"/>
              <p:cNvCxnSpPr/>
              <p:nvPr/>
            </p:nvCxnSpPr>
            <p:spPr>
              <a:xfrm rot="5400000">
                <a:off x="5090148" y="3923715"/>
                <a:ext cx="217113" cy="200667"/>
              </a:xfrm>
              <a:prstGeom prst="bentConnector3">
                <a:avLst>
                  <a:gd name="adj1" fmla="val 43419"/>
                </a:avLst>
              </a:prstGeom>
              <a:ln w="19050">
                <a:solidFill>
                  <a:srgbClr val="ED7D31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4" name="肘形连接符 95"/>
              <p:cNvCxnSpPr/>
              <p:nvPr/>
            </p:nvCxnSpPr>
            <p:spPr>
              <a:xfrm rot="16200000" flipH="1">
                <a:off x="4641553" y="3969757"/>
                <a:ext cx="331913" cy="202041"/>
              </a:xfrm>
              <a:prstGeom prst="bentConnector3">
                <a:avLst>
                  <a:gd name="adj1" fmla="val 29195"/>
                </a:avLst>
              </a:prstGeom>
              <a:ln w="19050">
                <a:solidFill>
                  <a:srgbClr val="ED7D31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5" name="肘形连接符 93"/>
              <p:cNvCxnSpPr/>
              <p:nvPr/>
            </p:nvCxnSpPr>
            <p:spPr>
              <a:xfrm rot="16200000" flipH="1">
                <a:off x="4703361" y="3934291"/>
                <a:ext cx="358843" cy="177171"/>
              </a:xfrm>
              <a:prstGeom prst="bentConnector3">
                <a:avLst>
                  <a:gd name="adj1" fmla="val 29429"/>
                </a:avLst>
              </a:prstGeom>
              <a:ln w="19050">
                <a:solidFill>
                  <a:srgbClr val="ED7D31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447" name="组合 446"/>
            <p:cNvGrpSpPr/>
            <p:nvPr/>
          </p:nvGrpSpPr>
          <p:grpSpPr>
            <a:xfrm>
              <a:off x="3873371" y="3909585"/>
              <a:ext cx="649640" cy="372418"/>
              <a:chOff x="4649398" y="3904823"/>
              <a:chExt cx="649640" cy="372418"/>
            </a:xfrm>
          </p:grpSpPr>
          <p:cxnSp>
            <p:nvCxnSpPr>
              <p:cNvPr id="448" name="肘形连接符 96"/>
              <p:cNvCxnSpPr/>
              <p:nvPr/>
            </p:nvCxnSpPr>
            <p:spPr>
              <a:xfrm rot="5400000">
                <a:off x="4989116" y="3998979"/>
                <a:ext cx="263031" cy="224620"/>
              </a:xfrm>
              <a:prstGeom prst="bentConnector3">
                <a:avLst>
                  <a:gd name="adj1" fmla="val 28271"/>
                </a:avLst>
              </a:prstGeom>
              <a:ln w="19050">
                <a:solidFill>
                  <a:srgbClr val="FF0000"/>
                </a:solidFill>
              </a:ln>
              <a:effectLst>
                <a:outerShdw blurRad="50800" dist="50800" dir="5400000" sx="1000" sy="1000" algn="ctr" rotWithShape="0">
                  <a:srgbClr val="FFC0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肘形连接符 97"/>
              <p:cNvCxnSpPr/>
              <p:nvPr/>
            </p:nvCxnSpPr>
            <p:spPr>
              <a:xfrm rot="5400000">
                <a:off x="5001859" y="3980062"/>
                <a:ext cx="361746" cy="232612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FF0000"/>
                </a:solidFill>
              </a:ln>
              <a:effectLst>
                <a:outerShdw blurRad="50800" dist="50800" dir="5400000" sx="1000" sy="1000" algn="ctr" rotWithShape="0">
                  <a:srgbClr val="FFC0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肘形连接符 95"/>
              <p:cNvCxnSpPr/>
              <p:nvPr/>
            </p:nvCxnSpPr>
            <p:spPr>
              <a:xfrm rot="16200000" flipH="1">
                <a:off x="4624771" y="3929450"/>
                <a:ext cx="269033" cy="219779"/>
              </a:xfrm>
              <a:prstGeom prst="bentConnector3">
                <a:avLst>
                  <a:gd name="adj1" fmla="val 71243"/>
                </a:avLst>
              </a:prstGeom>
              <a:ln w="19050">
                <a:solidFill>
                  <a:srgbClr val="FF0000"/>
                </a:solidFill>
              </a:ln>
              <a:effectLst>
                <a:outerShdw blurRad="50800" dist="50800" dir="5400000" sx="1000" sy="1000" algn="ctr" rotWithShape="0">
                  <a:srgbClr val="FFC0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肘形连接符 93"/>
              <p:cNvCxnSpPr/>
              <p:nvPr/>
            </p:nvCxnSpPr>
            <p:spPr>
              <a:xfrm rot="16200000" flipH="1">
                <a:off x="4711635" y="3974910"/>
                <a:ext cx="234211" cy="229648"/>
              </a:xfrm>
              <a:prstGeom prst="bentConnector3">
                <a:avLst>
                  <a:gd name="adj1" fmla="val 33733"/>
                </a:avLst>
              </a:prstGeom>
              <a:ln w="19050">
                <a:solidFill>
                  <a:srgbClr val="FF0000"/>
                </a:solidFill>
              </a:ln>
              <a:effectLst>
                <a:outerShdw blurRad="50800" dist="50800" dir="5400000" sx="1000" sy="1000" algn="ctr" rotWithShape="0">
                  <a:srgbClr val="FFC0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4" name="组合 193"/>
          <p:cNvGrpSpPr/>
          <p:nvPr/>
        </p:nvGrpSpPr>
        <p:grpSpPr>
          <a:xfrm>
            <a:off x="9151954" y="2537801"/>
            <a:ext cx="2152708" cy="1899348"/>
            <a:chOff x="6109456" y="2233755"/>
            <a:chExt cx="2152708" cy="1899348"/>
          </a:xfrm>
        </p:grpSpPr>
        <p:sp>
          <p:nvSpPr>
            <p:cNvPr id="195" name="Freeform 13"/>
            <p:cNvSpPr/>
            <p:nvPr/>
          </p:nvSpPr>
          <p:spPr>
            <a:xfrm>
              <a:off x="6109456" y="3256889"/>
              <a:ext cx="535442" cy="320837"/>
            </a:xfrm>
            <a:custGeom>
              <a:avLst/>
              <a:gdLst/>
              <a:ahLst/>
              <a:cxnLst/>
              <a:rect l="l" t="t" r="r" b="b"/>
              <a:pathLst>
                <a:path w="225730" h="237955">
                  <a:moveTo>
                    <a:pt x="0" y="0"/>
                  </a:moveTo>
                  <a:lnTo>
                    <a:pt x="225730" y="0"/>
                  </a:lnTo>
                  <a:lnTo>
                    <a:pt x="225730" y="237955"/>
                  </a:lnTo>
                  <a:lnTo>
                    <a:pt x="0" y="2379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69696A"/>
              </a:solidFill>
              <a:prstDash val="dash"/>
              <a:miter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" name="TextBox 15"/>
            <p:cNvSpPr txBox="1"/>
            <p:nvPr/>
          </p:nvSpPr>
          <p:spPr>
            <a:xfrm>
              <a:off x="6151108" y="3220015"/>
              <a:ext cx="469101" cy="286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1200" b="1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N pcs</a:t>
              </a:r>
              <a:endParaRPr lang="en-US" sz="1200" b="1" dirty="0">
                <a:solidFill>
                  <a:srgbClr val="09193E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sp>
          <p:nvSpPr>
            <p:cNvPr id="197" name="TextBox 16"/>
            <p:cNvSpPr txBox="1"/>
            <p:nvPr/>
          </p:nvSpPr>
          <p:spPr>
            <a:xfrm>
              <a:off x="6170222" y="3044893"/>
              <a:ext cx="442386" cy="3196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..</a:t>
              </a:r>
              <a:r>
                <a:rPr lang="en-US" altLang="zh-CN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.</a:t>
              </a:r>
              <a:endParaRPr lang="en-US" altLang="zh-CN" dirty="0">
                <a:solidFill>
                  <a:srgbClr val="09193E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pic>
          <p:nvPicPr>
            <p:cNvPr id="198" name="Picture 2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 flipH="1">
              <a:off x="6133781" y="2233755"/>
              <a:ext cx="485353" cy="4207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" name="Picture 2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 flipH="1">
              <a:off x="6133780" y="3615243"/>
              <a:ext cx="485355" cy="4207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" name="Picture 2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 flipH="1">
              <a:off x="6133780" y="2726773"/>
              <a:ext cx="485353" cy="4207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5" name="直接连接符 204"/>
            <p:cNvCxnSpPr/>
            <p:nvPr/>
          </p:nvCxnSpPr>
          <p:spPr>
            <a:xfrm>
              <a:off x="6520551" y="2466049"/>
              <a:ext cx="0" cy="175579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/>
            <p:nvPr/>
          </p:nvCxnSpPr>
          <p:spPr>
            <a:xfrm flipH="1">
              <a:off x="6576001" y="2615157"/>
              <a:ext cx="665551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/>
            <p:nvPr/>
          </p:nvCxnSpPr>
          <p:spPr>
            <a:xfrm>
              <a:off x="6578382" y="2437033"/>
              <a:ext cx="0" cy="186631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/>
            <p:nvPr/>
          </p:nvCxnSpPr>
          <p:spPr>
            <a:xfrm>
              <a:off x="6457458" y="2462999"/>
              <a:ext cx="0" cy="21600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/>
            <p:nvPr/>
          </p:nvCxnSpPr>
          <p:spPr>
            <a:xfrm>
              <a:off x="6390421" y="2485909"/>
              <a:ext cx="0" cy="21600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" name="椭圆 209"/>
            <p:cNvSpPr/>
            <p:nvPr/>
          </p:nvSpPr>
          <p:spPr>
            <a:xfrm>
              <a:off x="6370254" y="2447729"/>
              <a:ext cx="40335" cy="336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219" name="椭圆 218"/>
            <p:cNvSpPr/>
            <p:nvPr/>
          </p:nvSpPr>
          <p:spPr>
            <a:xfrm>
              <a:off x="6437291" y="2436848"/>
              <a:ext cx="40335" cy="336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220" name="椭圆 219"/>
            <p:cNvSpPr/>
            <p:nvPr/>
          </p:nvSpPr>
          <p:spPr>
            <a:xfrm>
              <a:off x="6500384" y="2427306"/>
              <a:ext cx="40335" cy="336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221" name="椭圆 220"/>
            <p:cNvSpPr/>
            <p:nvPr/>
          </p:nvSpPr>
          <p:spPr>
            <a:xfrm>
              <a:off x="6558076" y="2414577"/>
              <a:ext cx="40335" cy="336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cxnSp>
          <p:nvCxnSpPr>
            <p:cNvPr id="222" name="直接连接符 221"/>
            <p:cNvCxnSpPr/>
            <p:nvPr/>
          </p:nvCxnSpPr>
          <p:spPr>
            <a:xfrm flipH="1">
              <a:off x="6512680" y="2646999"/>
              <a:ext cx="720000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/>
            <p:nvPr/>
          </p:nvCxnSpPr>
          <p:spPr>
            <a:xfrm flipH="1">
              <a:off x="6457458" y="2678999"/>
              <a:ext cx="756000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接连接符 223"/>
            <p:cNvCxnSpPr/>
            <p:nvPr/>
          </p:nvCxnSpPr>
          <p:spPr>
            <a:xfrm flipH="1">
              <a:off x="6385659" y="2710818"/>
              <a:ext cx="828000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/>
            <p:nvPr/>
          </p:nvCxnSpPr>
          <p:spPr>
            <a:xfrm>
              <a:off x="6527356" y="2948783"/>
              <a:ext cx="0" cy="175579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/>
            <p:nvPr/>
          </p:nvCxnSpPr>
          <p:spPr>
            <a:xfrm flipH="1">
              <a:off x="6582806" y="3097891"/>
              <a:ext cx="665551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/>
            <p:nvPr/>
          </p:nvCxnSpPr>
          <p:spPr>
            <a:xfrm>
              <a:off x="6585187" y="2919767"/>
              <a:ext cx="0" cy="186631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/>
            <p:cNvCxnSpPr/>
            <p:nvPr/>
          </p:nvCxnSpPr>
          <p:spPr>
            <a:xfrm>
              <a:off x="6464263" y="2945733"/>
              <a:ext cx="0" cy="21600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接连接符 232"/>
            <p:cNvCxnSpPr/>
            <p:nvPr/>
          </p:nvCxnSpPr>
          <p:spPr>
            <a:xfrm>
              <a:off x="6397226" y="2968643"/>
              <a:ext cx="0" cy="21600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椭圆 233"/>
            <p:cNvSpPr/>
            <p:nvPr/>
          </p:nvSpPr>
          <p:spPr>
            <a:xfrm>
              <a:off x="6377059" y="2930463"/>
              <a:ext cx="40335" cy="336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235" name="椭圆 234"/>
            <p:cNvSpPr/>
            <p:nvPr/>
          </p:nvSpPr>
          <p:spPr>
            <a:xfrm>
              <a:off x="6444096" y="2919582"/>
              <a:ext cx="40335" cy="336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236" name="椭圆 235"/>
            <p:cNvSpPr/>
            <p:nvPr/>
          </p:nvSpPr>
          <p:spPr>
            <a:xfrm>
              <a:off x="6507189" y="2910040"/>
              <a:ext cx="40335" cy="336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237" name="椭圆 236"/>
            <p:cNvSpPr/>
            <p:nvPr/>
          </p:nvSpPr>
          <p:spPr>
            <a:xfrm>
              <a:off x="6564881" y="2897311"/>
              <a:ext cx="40335" cy="336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cxnSp>
          <p:nvCxnSpPr>
            <p:cNvPr id="238" name="直接连接符 237"/>
            <p:cNvCxnSpPr/>
            <p:nvPr/>
          </p:nvCxnSpPr>
          <p:spPr>
            <a:xfrm flipH="1">
              <a:off x="6519485" y="3129733"/>
              <a:ext cx="720000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接连接符 238"/>
            <p:cNvCxnSpPr/>
            <p:nvPr/>
          </p:nvCxnSpPr>
          <p:spPr>
            <a:xfrm flipH="1">
              <a:off x="6464263" y="3161733"/>
              <a:ext cx="756000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接连接符 239"/>
            <p:cNvCxnSpPr/>
            <p:nvPr/>
          </p:nvCxnSpPr>
          <p:spPr>
            <a:xfrm flipH="1">
              <a:off x="6392464" y="3193552"/>
              <a:ext cx="828000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接连接符 240"/>
            <p:cNvCxnSpPr/>
            <p:nvPr/>
          </p:nvCxnSpPr>
          <p:spPr>
            <a:xfrm>
              <a:off x="6511951" y="3823537"/>
              <a:ext cx="0" cy="175579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 flipH="1">
              <a:off x="6567400" y="3972645"/>
              <a:ext cx="749747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>
              <a:off x="6569782" y="3794521"/>
              <a:ext cx="0" cy="186631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>
              <a:off x="6448858" y="3820487"/>
              <a:ext cx="0" cy="21600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381821" y="3843397"/>
              <a:ext cx="0" cy="21600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椭圆 245"/>
            <p:cNvSpPr/>
            <p:nvPr/>
          </p:nvSpPr>
          <p:spPr>
            <a:xfrm>
              <a:off x="6361654" y="3805217"/>
              <a:ext cx="40335" cy="336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247" name="椭圆 246"/>
            <p:cNvSpPr/>
            <p:nvPr/>
          </p:nvSpPr>
          <p:spPr>
            <a:xfrm>
              <a:off x="6428691" y="3794336"/>
              <a:ext cx="40335" cy="336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248" name="椭圆 247"/>
            <p:cNvSpPr/>
            <p:nvPr/>
          </p:nvSpPr>
          <p:spPr>
            <a:xfrm>
              <a:off x="6491784" y="3784794"/>
              <a:ext cx="40335" cy="336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sp>
          <p:nvSpPr>
            <p:cNvPr id="249" name="椭圆 248"/>
            <p:cNvSpPr/>
            <p:nvPr/>
          </p:nvSpPr>
          <p:spPr>
            <a:xfrm>
              <a:off x="6549476" y="3772065"/>
              <a:ext cx="40335" cy="336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ED7D3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40"/>
            </a:p>
          </p:txBody>
        </p:sp>
        <p:cxnSp>
          <p:nvCxnSpPr>
            <p:cNvPr id="250" name="直接连接符 249"/>
            <p:cNvCxnSpPr/>
            <p:nvPr/>
          </p:nvCxnSpPr>
          <p:spPr>
            <a:xfrm flipH="1">
              <a:off x="6504080" y="4004487"/>
              <a:ext cx="813067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接连接符 250"/>
            <p:cNvCxnSpPr/>
            <p:nvPr/>
          </p:nvCxnSpPr>
          <p:spPr>
            <a:xfrm flipH="1">
              <a:off x="6448858" y="4036487"/>
              <a:ext cx="861591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 flipH="1">
              <a:off x="6377059" y="4068306"/>
              <a:ext cx="933390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flipH="1">
              <a:off x="6644898" y="3349361"/>
              <a:ext cx="665551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接连接符 254"/>
            <p:cNvCxnSpPr/>
            <p:nvPr/>
          </p:nvCxnSpPr>
          <p:spPr>
            <a:xfrm flipH="1">
              <a:off x="6644898" y="3381203"/>
              <a:ext cx="720000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接连接符 255"/>
            <p:cNvCxnSpPr/>
            <p:nvPr/>
          </p:nvCxnSpPr>
          <p:spPr>
            <a:xfrm flipH="1">
              <a:off x="6644898" y="3413203"/>
              <a:ext cx="756000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flipH="1">
              <a:off x="6644898" y="3445022"/>
              <a:ext cx="828000" cy="0"/>
            </a:xfrm>
            <a:prstGeom prst="line">
              <a:avLst/>
            </a:prstGeom>
            <a:ln w="19050">
              <a:solidFill>
                <a:srgbClr val="ED7D31"/>
              </a:solidFill>
            </a:ln>
            <a:effectLst>
              <a:outerShdw blurRad="50800" dist="50800" dir="5400000" sx="1000" sy="1000" algn="ctr" rotWithShape="0">
                <a:srgbClr val="FFC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4" name="图片 26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1" t="4259" r="27111" b="11512"/>
            <a:stretch>
              <a:fillRect/>
            </a:stretch>
          </p:blipFill>
          <p:spPr>
            <a:xfrm>
              <a:off x="7030046" y="2407594"/>
              <a:ext cx="1232118" cy="1725509"/>
            </a:xfrm>
            <a:prstGeom prst="rect">
              <a:avLst/>
            </a:prstGeom>
          </p:spPr>
        </p:pic>
        <p:sp>
          <p:nvSpPr>
            <p:cNvPr id="265" name="TextBox 15"/>
            <p:cNvSpPr txBox="1"/>
            <p:nvPr/>
          </p:nvSpPr>
          <p:spPr>
            <a:xfrm>
              <a:off x="6666133" y="3303378"/>
              <a:ext cx="469101" cy="329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900" b="1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N</a:t>
              </a:r>
              <a:r>
                <a:rPr lang="en-US" altLang="zh-CN" sz="900" b="1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×4</a:t>
              </a:r>
              <a:endParaRPr lang="en-US" sz="900" b="1" dirty="0">
                <a:solidFill>
                  <a:srgbClr val="09193E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omponentBackground1"/>
          <p:cNvSpPr/>
          <p:nvPr/>
        </p:nvSpPr>
        <p:spPr>
          <a:xfrm>
            <a:off x="367314" y="1778033"/>
            <a:ext cx="11418327" cy="4748135"/>
          </a:xfrm>
          <a:prstGeom prst="roundRect">
            <a:avLst>
              <a:gd name="adj" fmla="val 1447"/>
            </a:avLst>
          </a:prstGeom>
          <a:solidFill>
            <a:srgbClr val="FFFFFF">
              <a:alpha val="85000"/>
            </a:srgbClr>
          </a:solidFill>
          <a:ln w="6350">
            <a:solidFill>
              <a:schemeClr val="accent1">
                <a:alpha val="50000"/>
              </a:schemeClr>
            </a:solidFill>
          </a:ln>
          <a:effectLst>
            <a:outerShdw blurRad="635000" dist="50800" dir="2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 rot="10800000">
            <a:off x="789750" y="434195"/>
            <a:ext cx="5028480" cy="458810"/>
          </a:xfrm>
          <a:prstGeom prst="roundRect">
            <a:avLst>
              <a:gd name="adj" fmla="val 50000"/>
            </a:avLst>
          </a:prstGeom>
          <a:gradFill>
            <a:gsLst>
              <a:gs pos="59000">
                <a:srgbClr val="10C4FC"/>
              </a:gs>
              <a:gs pos="2000">
                <a:srgbClr val="75FF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流程图: 存储数据 13"/>
          <p:cNvSpPr/>
          <p:nvPr/>
        </p:nvSpPr>
        <p:spPr>
          <a:xfrm>
            <a:off x="-281342" y="435742"/>
            <a:ext cx="1350759" cy="459620"/>
          </a:xfrm>
          <a:prstGeom prst="flowChartOnlineStorage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67687" y="470545"/>
            <a:ext cx="36544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Roboto Regular"/>
              </a:rPr>
              <a:t>多</a:t>
            </a:r>
            <a:r>
              <a:rPr lang="zh-CN" altLang="en-US" sz="2000" b="1" dirty="0" smtClean="0">
                <a:solidFill>
                  <a:schemeClr val="bg1"/>
                </a:solidFill>
                <a:latin typeface="Roboto Regular"/>
              </a:rPr>
              <a:t>端口互</a:t>
            </a:r>
            <a:r>
              <a:rPr lang="zh-CN" altLang="en-US" sz="2000" b="1" dirty="0">
                <a:solidFill>
                  <a:schemeClr val="bg1"/>
                </a:solidFill>
                <a:latin typeface="Roboto Regular"/>
              </a:rPr>
              <a:t>调仪的优势</a:t>
            </a:r>
            <a:endParaRPr lang="zh-CN" altLang="en-US" sz="2000" b="1" dirty="0">
              <a:solidFill>
                <a:schemeClr val="bg1"/>
              </a:solidFill>
              <a:latin typeface="Roboto Regular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92237" y="1086801"/>
            <a:ext cx="1089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indent="-342900" defTabSz="471170">
              <a:buFont typeface="Wingdings" panose="05000000000000000000" pitchFamily="2" charset="2"/>
              <a:buChar char="n"/>
            </a:pPr>
            <a:r>
              <a:rPr lang="zh-CN" altLang="en-US" dirty="0"/>
              <a:t>多端口多系统同时激励，提升测试效率</a:t>
            </a:r>
            <a:r>
              <a:rPr lang="en-US" altLang="zh-CN" dirty="0">
                <a:solidFill>
                  <a:schemeClr val="tx1"/>
                </a:solidFill>
              </a:rPr>
              <a:t>—</a:t>
            </a:r>
            <a:r>
              <a:rPr lang="en-US" altLang="zh-CN" sz="1600" dirty="0">
                <a:solidFill>
                  <a:schemeClr val="tx1"/>
                </a:solidFill>
              </a:rPr>
              <a:t>BSA</a:t>
            </a:r>
            <a:r>
              <a:rPr lang="zh-CN" altLang="en-US" sz="1600" dirty="0">
                <a:solidFill>
                  <a:schemeClr val="tx1"/>
                </a:solidFill>
              </a:rPr>
              <a:t>天线</a:t>
            </a:r>
            <a:r>
              <a:rPr lang="en-US" altLang="zh-CN" sz="1600" dirty="0">
                <a:solidFill>
                  <a:schemeClr val="tx1"/>
                </a:solidFill>
              </a:rPr>
              <a:t>  </a:t>
            </a:r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19179" y="1604319"/>
            <a:ext cx="4005676" cy="338918"/>
            <a:chOff x="1653426" y="2849093"/>
            <a:chExt cx="3794706" cy="361224"/>
          </a:xfrm>
        </p:grpSpPr>
        <p:grpSp>
          <p:nvGrpSpPr>
            <p:cNvPr id="58" name="组合 57"/>
            <p:cNvGrpSpPr/>
            <p:nvPr/>
          </p:nvGrpSpPr>
          <p:grpSpPr>
            <a:xfrm>
              <a:off x="1958339" y="2855186"/>
              <a:ext cx="3206818" cy="355131"/>
              <a:chOff x="1958339" y="2855186"/>
              <a:chExt cx="3206818" cy="355131"/>
            </a:xfrm>
          </p:grpSpPr>
          <p:sp>
            <p:nvSpPr>
              <p:cNvPr id="63" name="圆角矩形 44"/>
              <p:cNvSpPr/>
              <p:nvPr/>
            </p:nvSpPr>
            <p:spPr>
              <a:xfrm rot="10800000">
                <a:off x="1958339" y="2858500"/>
                <a:ext cx="3206818" cy="35038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4" name="圆角矩形 45"/>
              <p:cNvSpPr/>
              <p:nvPr/>
            </p:nvSpPr>
            <p:spPr>
              <a:xfrm rot="10800000">
                <a:off x="2380955" y="2855186"/>
                <a:ext cx="2343531" cy="35038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BB9EE">
                      <a:alpha val="51000"/>
                    </a:srgbClr>
                  </a:gs>
                  <a:gs pos="98837">
                    <a:srgbClr val="1BB9EE">
                      <a:alpha val="45000"/>
                    </a:srgbClr>
                  </a:gs>
                  <a:gs pos="54000">
                    <a:srgbClr val="1BB9EE">
                      <a:alpha val="65000"/>
                    </a:srgbClr>
                  </a:gs>
                </a:gsLst>
                <a:lin ang="2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2303445" y="2882284"/>
                <a:ext cx="2597196" cy="328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CN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76000"/>
                        </a:srgbClr>
                      </a:outerShdw>
                    </a:effectLst>
                    <a:latin typeface="Microsoft YaHei" panose="020B0503020204020204" pitchFamily="34" charset="-122"/>
                  </a:rPr>
                  <a:t>三</a:t>
                </a:r>
                <a:r>
                  <a:rPr kumimoji="1" lang="zh-CN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76000"/>
                        </a:srgbClr>
                      </a:outerShdw>
                    </a:effectLst>
                    <a:latin typeface="Microsoft YaHei" panose="020B0503020204020204" pitchFamily="34" charset="-122"/>
                  </a:rPr>
                  <a:t>频</a:t>
                </a:r>
                <a:r>
                  <a:rPr kumimoji="1" lang="zh-CN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76000"/>
                        </a:srgbClr>
                      </a:outerShdw>
                    </a:effectLst>
                    <a:latin typeface="Microsoft YaHei" panose="020B0503020204020204" pitchFamily="34" charset="-122"/>
                  </a:rPr>
                  <a:t>四</a:t>
                </a:r>
                <a:r>
                  <a:rPr kumimoji="1" lang="zh-CN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76000"/>
                        </a:srgbClr>
                      </a:outerShdw>
                    </a:effectLst>
                    <a:latin typeface="Microsoft YaHei" panose="020B0503020204020204" pitchFamily="34" charset="-122"/>
                  </a:rPr>
                  <a:t>端口  </a:t>
                </a:r>
                <a:r>
                  <a:rPr kumimoji="1" lang="en-US" altLang="zh-CN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76000"/>
                        </a:srgbClr>
                      </a:outerShdw>
                    </a:effectLst>
                    <a:latin typeface="Microsoft YaHei" panose="020B0503020204020204" pitchFamily="34" charset="-122"/>
                  </a:rPr>
                  <a:t>VS</a:t>
                </a:r>
                <a:r>
                  <a:rPr kumimoji="1" lang="en-US" altLang="zh-CN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76000"/>
                        </a:srgbClr>
                      </a:outerShdw>
                    </a:effectLst>
                    <a:latin typeface="Microsoft YaHei" panose="020B0503020204020204" pitchFamily="34" charset="-122"/>
                  </a:rPr>
                  <a:t> </a:t>
                </a:r>
                <a:r>
                  <a:rPr kumimoji="1" lang="en-US" altLang="zh-CN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76000"/>
                        </a:srgbClr>
                      </a:outerShdw>
                    </a:effectLst>
                    <a:latin typeface="Microsoft YaHei" panose="020B0503020204020204" pitchFamily="34" charset="-122"/>
                  </a:rPr>
                  <a:t> </a:t>
                </a:r>
                <a:r>
                  <a:rPr kumimoji="1" lang="zh-CN" alt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76000"/>
                        </a:srgbClr>
                      </a:outerShdw>
                    </a:effectLst>
                    <a:latin typeface="Microsoft YaHei" panose="020B0503020204020204" pitchFamily="34" charset="-122"/>
                  </a:rPr>
                  <a:t>传统</a:t>
                </a:r>
                <a:r>
                  <a:rPr kumimoji="1" lang="zh-CN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76000"/>
                        </a:srgbClr>
                      </a:outerShdw>
                    </a:effectLst>
                    <a:latin typeface="Microsoft YaHei" panose="020B0503020204020204" pitchFamily="34" charset="-122"/>
                  </a:rPr>
                  <a:t>单频</a:t>
                </a:r>
                <a:endParaRPr kumimoji="1" lang="zh-CN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76000"/>
                      </a:srgbClr>
                    </a:outerShdw>
                  </a:effectLst>
                  <a:latin typeface="Microsoft YaHei" panose="020B0503020204020204" pitchFamily="34" charset="-122"/>
                </a:endParaRPr>
              </a:p>
            </p:txBody>
          </p:sp>
        </p:grpSp>
        <p:sp>
          <p:nvSpPr>
            <p:cNvPr id="59" name="流程图: 存储数据 58"/>
            <p:cNvSpPr/>
            <p:nvPr/>
          </p:nvSpPr>
          <p:spPr>
            <a:xfrm>
              <a:off x="1653426" y="2849093"/>
              <a:ext cx="826174" cy="356479"/>
            </a:xfrm>
            <a:prstGeom prst="flowChartOnlineStorage">
              <a:avLst/>
            </a:prstGeom>
            <a:gradFill>
              <a:gsLst>
                <a:gs pos="44000">
                  <a:srgbClr val="76F7C5">
                    <a:alpha val="0"/>
                  </a:srgbClr>
                </a:gs>
                <a:gs pos="99000">
                  <a:srgbClr val="75FFCA"/>
                </a:gs>
              </a:gsLst>
              <a:lin ang="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0" name="流程图: 存储数据 59"/>
            <p:cNvSpPr/>
            <p:nvPr/>
          </p:nvSpPr>
          <p:spPr>
            <a:xfrm rot="10800000">
              <a:off x="4621958" y="2858892"/>
              <a:ext cx="826174" cy="348542"/>
            </a:xfrm>
            <a:prstGeom prst="flowChartOnlineStorage">
              <a:avLst/>
            </a:prstGeom>
            <a:gradFill>
              <a:gsLst>
                <a:gs pos="43000">
                  <a:srgbClr val="76F7C5">
                    <a:alpha val="0"/>
                  </a:srgbClr>
                </a:gs>
                <a:gs pos="99000">
                  <a:srgbClr val="75FFCA"/>
                </a:gs>
              </a:gsLst>
              <a:lin ang="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73" name="矩形: 单圆角 72"/>
          <p:cNvSpPr/>
          <p:nvPr/>
        </p:nvSpPr>
        <p:spPr>
          <a:xfrm flipH="1">
            <a:off x="577224" y="2332617"/>
            <a:ext cx="3091169" cy="372084"/>
          </a:xfrm>
          <a:prstGeom prst="round1Rect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701449" y="2371245"/>
            <a:ext cx="4783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indent="-342900" defTabSz="471170"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测试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BSA 2L4H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天线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665889" y="3065563"/>
            <a:ext cx="300250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zh-CN" altLang="en-US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测试</a:t>
            </a:r>
            <a:r>
              <a:rPr lang="zh-CN" altLang="en-US" kern="1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工时直</a:t>
            </a:r>
            <a:r>
              <a:rPr lang="zh-CN" altLang="en-US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降 </a:t>
            </a:r>
            <a:r>
              <a:rPr lang="en-US" altLang="zh-CN" sz="28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46</a:t>
            </a:r>
            <a:r>
              <a:rPr lang="en-US" altLang="zh-CN" sz="2800" b="1" kern="1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%+</a:t>
            </a:r>
            <a:endParaRPr lang="zh-CN" altLang="en-US" sz="2800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algn="just"/>
            <a:endParaRPr lang="zh-CN" altLang="en-US" b="1" kern="1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656230" y="3677935"/>
            <a:ext cx="2475352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暗室、人员、仪器投入同比下降</a:t>
            </a:r>
            <a:endParaRPr lang="zh-CN" altLang="en-US" sz="1200" kern="1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596351" y="5494165"/>
            <a:ext cx="2194337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测试电缆损耗同比减少</a:t>
            </a:r>
            <a:endParaRPr lang="zh-CN" altLang="en-US" sz="1200" kern="1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596351" y="4719339"/>
            <a:ext cx="295057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电缆连接次数</a:t>
            </a:r>
            <a:r>
              <a:rPr lang="zh-CN" altLang="en-US" dirty="0"/>
              <a:t>由</a:t>
            </a:r>
            <a:r>
              <a:rPr lang="en-US" altLang="zh-CN" dirty="0"/>
              <a:t>24</a:t>
            </a:r>
            <a:r>
              <a:rPr lang="zh-CN" altLang="en-US" dirty="0"/>
              <a:t>次降至</a:t>
            </a:r>
            <a:r>
              <a:rPr lang="en-US" altLang="zh-CN" dirty="0"/>
              <a:t>8</a:t>
            </a:r>
            <a:r>
              <a:rPr lang="zh-CN" altLang="en-US" dirty="0"/>
              <a:t>次</a:t>
            </a:r>
            <a:r>
              <a:rPr lang="zh-CN" altLang="en-US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，直降 </a:t>
            </a:r>
            <a:r>
              <a:rPr lang="en-US" altLang="zh-CN" sz="28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65%</a:t>
            </a:r>
            <a:endParaRPr lang="zh-CN" altLang="en-US" dirty="0"/>
          </a:p>
        </p:txBody>
      </p:sp>
      <p:pic>
        <p:nvPicPr>
          <p:cNvPr id="3" name="video(6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3887193" y="1985920"/>
            <a:ext cx="7684589" cy="4389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矩形 123"/>
          <p:cNvSpPr/>
          <p:nvPr/>
        </p:nvSpPr>
        <p:spPr>
          <a:xfrm>
            <a:off x="987331" y="1863248"/>
            <a:ext cx="4829903" cy="38952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66EAE3">
                  <a:alpha val="7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 rot="10800000">
            <a:off x="789750" y="434195"/>
            <a:ext cx="5917170" cy="479934"/>
          </a:xfrm>
          <a:prstGeom prst="roundRect">
            <a:avLst>
              <a:gd name="adj" fmla="val 50000"/>
            </a:avLst>
          </a:prstGeom>
          <a:gradFill>
            <a:gsLst>
              <a:gs pos="62000">
                <a:srgbClr val="10C4FC"/>
              </a:gs>
              <a:gs pos="0">
                <a:srgbClr val="75FF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流程图: 存储数据 13"/>
          <p:cNvSpPr/>
          <p:nvPr/>
        </p:nvSpPr>
        <p:spPr>
          <a:xfrm>
            <a:off x="-281342" y="435742"/>
            <a:ext cx="1350759" cy="459620"/>
          </a:xfrm>
          <a:prstGeom prst="flowChartOnlineStorage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59295" y="471273"/>
            <a:ext cx="54498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Roboto Regular"/>
              </a:rPr>
              <a:t>多</a:t>
            </a:r>
            <a:r>
              <a:rPr lang="zh-CN" altLang="en-US" sz="2000" b="1" dirty="0" smtClean="0">
                <a:solidFill>
                  <a:schemeClr val="bg1"/>
                </a:solidFill>
                <a:latin typeface="Roboto Regular"/>
              </a:rPr>
              <a:t>端口互</a:t>
            </a:r>
            <a:r>
              <a:rPr lang="zh-CN" altLang="en-US" sz="2000" b="1" dirty="0">
                <a:solidFill>
                  <a:schemeClr val="bg1"/>
                </a:solidFill>
                <a:latin typeface="Roboto Regular"/>
              </a:rPr>
              <a:t>调仪的优势</a:t>
            </a:r>
            <a:endParaRPr lang="zh-CN" altLang="en-US" sz="2000" b="1" dirty="0">
              <a:solidFill>
                <a:schemeClr val="bg1"/>
              </a:solidFill>
              <a:latin typeface="Roboto Regular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067685" y="1087819"/>
            <a:ext cx="1089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indent="-342900" defTabSz="471170">
              <a:buFont typeface="Wingdings" panose="05000000000000000000" pitchFamily="2" charset="2"/>
              <a:buChar char="n"/>
            </a:pPr>
            <a:r>
              <a:rPr lang="zh-CN" altLang="en-US" dirty="0"/>
              <a:t>灵活组网，实现</a:t>
            </a:r>
            <a:r>
              <a:rPr lang="en-US" altLang="zh-CN" dirty="0"/>
              <a:t>4-64</a:t>
            </a:r>
            <a:r>
              <a:rPr lang="zh-CN" altLang="en-US" dirty="0"/>
              <a:t>端口混合组网测试</a:t>
            </a:r>
            <a:r>
              <a:rPr lang="en-US" altLang="zh-CN" dirty="0"/>
              <a:t>-</a:t>
            </a:r>
            <a:r>
              <a:rPr lang="en-US" altLang="zh-CN" dirty="0">
                <a:solidFill>
                  <a:schemeClr val="tx1"/>
                </a:solidFill>
              </a:rPr>
              <a:t> —</a:t>
            </a:r>
            <a:r>
              <a:rPr lang="en-US" altLang="zh-CN" sz="1800" dirty="0">
                <a:solidFill>
                  <a:schemeClr val="tx1"/>
                </a:solidFill>
              </a:rPr>
              <a:t>5G Massive MIMO</a:t>
            </a:r>
            <a:r>
              <a:rPr lang="zh-CN" altLang="en-US" sz="1800" dirty="0">
                <a:solidFill>
                  <a:schemeClr val="tx1"/>
                </a:solidFill>
              </a:rPr>
              <a:t>多端口天线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2672198" y="1444565"/>
            <a:ext cx="168802" cy="2818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dirty="0"/>
          </a:p>
        </p:txBody>
      </p:sp>
      <p:sp>
        <p:nvSpPr>
          <p:cNvPr id="125" name="矩形 124"/>
          <p:cNvSpPr/>
          <p:nvPr/>
        </p:nvSpPr>
        <p:spPr>
          <a:xfrm>
            <a:off x="2816762" y="3859089"/>
            <a:ext cx="168802" cy="2818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dirty="0"/>
          </a:p>
        </p:txBody>
      </p:sp>
      <p:sp>
        <p:nvSpPr>
          <p:cNvPr id="126" name="AutoShape 3"/>
          <p:cNvSpPr/>
          <p:nvPr/>
        </p:nvSpPr>
        <p:spPr>
          <a:xfrm flipV="1">
            <a:off x="2332108" y="3859089"/>
            <a:ext cx="484655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8" name="组合 127"/>
          <p:cNvGrpSpPr/>
          <p:nvPr/>
        </p:nvGrpSpPr>
        <p:grpSpPr>
          <a:xfrm>
            <a:off x="1399444" y="1673871"/>
            <a:ext cx="4005676" cy="339760"/>
            <a:chOff x="1653426" y="2849093"/>
            <a:chExt cx="3794706" cy="362121"/>
          </a:xfrm>
        </p:grpSpPr>
        <p:grpSp>
          <p:nvGrpSpPr>
            <p:cNvPr id="129" name="组合 128"/>
            <p:cNvGrpSpPr/>
            <p:nvPr/>
          </p:nvGrpSpPr>
          <p:grpSpPr>
            <a:xfrm>
              <a:off x="1958339" y="2855186"/>
              <a:ext cx="3206818" cy="356028"/>
              <a:chOff x="1958339" y="2855186"/>
              <a:chExt cx="3206818" cy="356028"/>
            </a:xfrm>
          </p:grpSpPr>
          <p:sp>
            <p:nvSpPr>
              <p:cNvPr id="132" name="圆角矩形 44"/>
              <p:cNvSpPr/>
              <p:nvPr/>
            </p:nvSpPr>
            <p:spPr>
              <a:xfrm rot="10800000">
                <a:off x="1958339" y="2858500"/>
                <a:ext cx="3206818" cy="35038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3" name="圆角矩形 45"/>
              <p:cNvSpPr/>
              <p:nvPr/>
            </p:nvSpPr>
            <p:spPr>
              <a:xfrm rot="10800000">
                <a:off x="2380955" y="2855186"/>
                <a:ext cx="2343531" cy="35038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BB9EE">
                      <a:alpha val="51000"/>
                    </a:srgbClr>
                  </a:gs>
                  <a:gs pos="98837">
                    <a:srgbClr val="1BB9EE">
                      <a:alpha val="45000"/>
                    </a:srgbClr>
                  </a:gs>
                  <a:gs pos="54000">
                    <a:srgbClr val="1BB9EE">
                      <a:alpha val="65000"/>
                    </a:srgbClr>
                  </a:gs>
                </a:gsLst>
                <a:lin ang="2400000" scaled="0"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4" name="文本框 133"/>
              <p:cNvSpPr txBox="1"/>
              <p:nvPr/>
            </p:nvSpPr>
            <p:spPr>
              <a:xfrm>
                <a:off x="2461803" y="2883181"/>
                <a:ext cx="2141312" cy="328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zh-CN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76000"/>
                        </a:srgbClr>
                      </a:outerShdw>
                    </a:effectLst>
                    <a:latin typeface="Microsoft YaHei" panose="020B0503020204020204" pitchFamily="34" charset="-122"/>
                  </a:rPr>
                  <a:t>联机组网测试</a:t>
                </a:r>
                <a:endParaRPr kumimoji="1" lang="zh-CN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76000"/>
                      </a:srgbClr>
                    </a:outerShdw>
                  </a:effectLst>
                  <a:latin typeface="Microsoft YaHei" panose="020B0503020204020204" pitchFamily="34" charset="-122"/>
                </a:endParaRPr>
              </a:p>
            </p:txBody>
          </p:sp>
        </p:grpSp>
        <p:sp>
          <p:nvSpPr>
            <p:cNvPr id="130" name="流程图: 存储数据 129"/>
            <p:cNvSpPr/>
            <p:nvPr/>
          </p:nvSpPr>
          <p:spPr>
            <a:xfrm>
              <a:off x="1653426" y="2849093"/>
              <a:ext cx="826174" cy="356479"/>
            </a:xfrm>
            <a:prstGeom prst="flowChartOnlineStorage">
              <a:avLst/>
            </a:prstGeom>
            <a:gradFill>
              <a:gsLst>
                <a:gs pos="44000">
                  <a:srgbClr val="76F7C5">
                    <a:alpha val="0"/>
                  </a:srgbClr>
                </a:gs>
                <a:gs pos="99000">
                  <a:srgbClr val="75FFCA"/>
                </a:gs>
              </a:gsLst>
              <a:lin ang="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1" name="流程图: 存储数据 130"/>
            <p:cNvSpPr/>
            <p:nvPr/>
          </p:nvSpPr>
          <p:spPr>
            <a:xfrm rot="10800000">
              <a:off x="4621958" y="2858892"/>
              <a:ext cx="826174" cy="348542"/>
            </a:xfrm>
            <a:prstGeom prst="flowChartOnlineStorage">
              <a:avLst/>
            </a:prstGeom>
            <a:gradFill>
              <a:gsLst>
                <a:gs pos="43000">
                  <a:srgbClr val="76F7C5">
                    <a:alpha val="0"/>
                  </a:srgbClr>
                </a:gs>
                <a:gs pos="99000">
                  <a:srgbClr val="75FFCA"/>
                </a:gs>
              </a:gsLst>
              <a:lin ang="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5" name="Freeform 8"/>
          <p:cNvSpPr/>
          <p:nvPr/>
        </p:nvSpPr>
        <p:spPr>
          <a:xfrm>
            <a:off x="2688402" y="3722145"/>
            <a:ext cx="570007" cy="193863"/>
          </a:xfrm>
          <a:custGeom>
            <a:avLst/>
            <a:gdLst/>
            <a:ahLst/>
            <a:cxnLst/>
            <a:rect l="l" t="t" r="r" b="b"/>
            <a:pathLst>
              <a:path w="1819272" h="519792">
                <a:moveTo>
                  <a:pt x="0" y="0"/>
                </a:moveTo>
                <a:lnTo>
                  <a:pt x="1819271" y="0"/>
                </a:lnTo>
                <a:lnTo>
                  <a:pt x="1819271" y="519792"/>
                </a:lnTo>
                <a:lnTo>
                  <a:pt x="0" y="519792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/>
            <a:stretch>
              <a:fillRect/>
            </a:stretch>
          </a:blipFill>
        </p:spPr>
      </p:sp>
      <p:sp>
        <p:nvSpPr>
          <p:cNvPr id="136" name="AutoShape 3"/>
          <p:cNvSpPr/>
          <p:nvPr/>
        </p:nvSpPr>
        <p:spPr>
          <a:xfrm flipV="1">
            <a:off x="3258408" y="3859089"/>
            <a:ext cx="270415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8" name="Freeform 13"/>
          <p:cNvSpPr/>
          <p:nvPr/>
        </p:nvSpPr>
        <p:spPr>
          <a:xfrm>
            <a:off x="3912898" y="3953133"/>
            <a:ext cx="1021606" cy="673604"/>
          </a:xfrm>
          <a:custGeom>
            <a:avLst/>
            <a:gdLst/>
            <a:ahLst/>
            <a:cxnLst/>
            <a:rect l="l" t="t" r="r" b="b"/>
            <a:pathLst>
              <a:path w="225730" h="237955">
                <a:moveTo>
                  <a:pt x="0" y="0"/>
                </a:moveTo>
                <a:lnTo>
                  <a:pt x="225730" y="0"/>
                </a:lnTo>
                <a:lnTo>
                  <a:pt x="225730" y="237955"/>
                </a:lnTo>
                <a:lnTo>
                  <a:pt x="0" y="23795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9525" cap="sq">
            <a:solidFill>
              <a:srgbClr val="69696A"/>
            </a:solidFill>
            <a:prstDash val="dash"/>
            <a:miter/>
          </a:ln>
        </p:spPr>
      </p:sp>
      <p:sp>
        <p:nvSpPr>
          <p:cNvPr id="139" name="TextBox 15"/>
          <p:cNvSpPr txBox="1"/>
          <p:nvPr/>
        </p:nvSpPr>
        <p:spPr>
          <a:xfrm>
            <a:off x="3999248" y="4215230"/>
            <a:ext cx="877712" cy="51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5"/>
              </a:lnSpc>
            </a:pPr>
            <a:r>
              <a:rPr lang="en-US" sz="1600" b="1" dirty="0">
                <a:solidFill>
                  <a:srgbClr val="09193E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N pcs</a:t>
            </a:r>
            <a:endParaRPr lang="en-US" sz="1600" b="1" dirty="0">
              <a:solidFill>
                <a:srgbClr val="09193E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0" name="TextBox 16"/>
          <p:cNvSpPr txBox="1"/>
          <p:nvPr/>
        </p:nvSpPr>
        <p:spPr>
          <a:xfrm>
            <a:off x="4015786" y="3848920"/>
            <a:ext cx="919627" cy="467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9193E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..</a:t>
            </a:r>
            <a:r>
              <a:rPr lang="en-US" altLang="zh-CN" sz="2400" dirty="0">
                <a:solidFill>
                  <a:srgbClr val="09193E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.</a:t>
            </a:r>
            <a:endParaRPr lang="en-US" altLang="zh-CN" sz="2400" dirty="0">
              <a:solidFill>
                <a:srgbClr val="09193E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1" name="AutoShape 3"/>
          <p:cNvSpPr/>
          <p:nvPr/>
        </p:nvSpPr>
        <p:spPr>
          <a:xfrm rot="5400000" flipV="1">
            <a:off x="2258794" y="3912398"/>
            <a:ext cx="2519728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2" name="AutoShape 3"/>
          <p:cNvSpPr/>
          <p:nvPr/>
        </p:nvSpPr>
        <p:spPr>
          <a:xfrm flipV="1">
            <a:off x="3514676" y="5172260"/>
            <a:ext cx="467322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3" name="AutoShape 3"/>
          <p:cNvSpPr/>
          <p:nvPr/>
        </p:nvSpPr>
        <p:spPr>
          <a:xfrm flipV="1">
            <a:off x="3514676" y="2652533"/>
            <a:ext cx="467322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3976271" y="2237359"/>
            <a:ext cx="872405" cy="7563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矩形 145"/>
          <p:cNvSpPr/>
          <p:nvPr/>
        </p:nvSpPr>
        <p:spPr>
          <a:xfrm>
            <a:off x="4843513" y="2504565"/>
            <a:ext cx="1008609" cy="316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CPIM304R1</a:t>
            </a:r>
            <a:endParaRPr lang="en-US" altLang="zh-CN" sz="11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17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3976271" y="4800427"/>
            <a:ext cx="872405" cy="7563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AutoShape 3"/>
          <p:cNvSpPr/>
          <p:nvPr/>
        </p:nvSpPr>
        <p:spPr>
          <a:xfrm flipV="1">
            <a:off x="3514676" y="3429000"/>
            <a:ext cx="467322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7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3976271" y="3123539"/>
            <a:ext cx="872405" cy="7563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AutoShape 3"/>
          <p:cNvSpPr/>
          <p:nvPr/>
        </p:nvSpPr>
        <p:spPr>
          <a:xfrm flipV="1">
            <a:off x="3514676" y="4297555"/>
            <a:ext cx="398221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3" name="矩形 62"/>
          <p:cNvSpPr/>
          <p:nvPr/>
        </p:nvSpPr>
        <p:spPr>
          <a:xfrm>
            <a:off x="987331" y="5979426"/>
            <a:ext cx="10834469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备注：</a:t>
            </a:r>
            <a:r>
              <a:rPr lang="en-US" altLang="zh-CN" sz="1050" kern="100" dirty="0">
                <a:latin typeface="Microsoft YaHei" panose="020B0503020204020204" pitchFamily="34" charset="-122"/>
              </a:rPr>
              <a:t> CPIM304R1</a:t>
            </a: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：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1800/2100/2600M</a:t>
            </a:r>
            <a:r>
              <a:rPr lang="zh-CN" altLang="en-US" sz="1050" dirty="0">
                <a:latin typeface="+mn-ea"/>
              </a:rPr>
              <a:t>三</a:t>
            </a:r>
            <a:r>
              <a:rPr lang="zh-CN" altLang="en-US" sz="1050" dirty="0" smtClean="0">
                <a:latin typeface="+mn-ea"/>
              </a:rPr>
              <a:t>频</a:t>
            </a:r>
            <a:r>
              <a:rPr lang="zh-CN" altLang="en-US" sz="1050" dirty="0">
                <a:latin typeface="+mn-ea"/>
              </a:rPr>
              <a:t>四</a:t>
            </a:r>
            <a:r>
              <a:rPr lang="zh-CN" altLang="en-US" sz="1050" dirty="0" smtClean="0">
                <a:latin typeface="+mn-ea"/>
              </a:rPr>
              <a:t>端口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843513" y="3362755"/>
            <a:ext cx="1008609" cy="316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CPIM304R1</a:t>
            </a:r>
            <a:endParaRPr lang="en-US" altLang="zh-CN" sz="11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4843513" y="5056740"/>
            <a:ext cx="1008609" cy="316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CPIM304R1</a:t>
            </a:r>
            <a:endParaRPr lang="en-US" altLang="zh-CN" sz="11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1067685" y="3317879"/>
            <a:ext cx="1294289" cy="837810"/>
            <a:chOff x="968477" y="3354078"/>
            <a:chExt cx="2136879" cy="1469967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750" b="88656" l="3875" r="95594">
                          <a14:foregroundMark x1="89625" y1="70844" x2="89625" y2="70844"/>
                          <a14:foregroundMark x1="89469" y1="70688" x2="89469" y2="70688"/>
                          <a14:foregroundMark x1="62469" y1="86500" x2="62469" y2="86500"/>
                          <a14:foregroundMark x1="37938" y1="86500" x2="37938" y2="86500"/>
                        </a14:backgroundRemoval>
                      </a14:imgEffect>
                    </a14:imgLayer>
                  </a14:imgProps>
                </a:ext>
              </a:extLst>
            </a:blip>
            <a:srcRect l="3868" t="12249" r="4333" b="33511"/>
            <a:stretch>
              <a:fillRect/>
            </a:stretch>
          </p:blipFill>
          <p:spPr>
            <a:xfrm>
              <a:off x="968477" y="3354078"/>
              <a:ext cx="2136879" cy="14699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355" y="3432284"/>
              <a:ext cx="2015472" cy="1319238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83" y="1859742"/>
            <a:ext cx="5017443" cy="390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omponentBackground1"/>
          <p:cNvSpPr/>
          <p:nvPr/>
        </p:nvSpPr>
        <p:spPr>
          <a:xfrm>
            <a:off x="367314" y="1674123"/>
            <a:ext cx="11418327" cy="4748135"/>
          </a:xfrm>
          <a:prstGeom prst="roundRect">
            <a:avLst>
              <a:gd name="adj" fmla="val 1447"/>
            </a:avLst>
          </a:prstGeom>
          <a:solidFill>
            <a:srgbClr val="FFFFFF">
              <a:alpha val="85000"/>
            </a:srgbClr>
          </a:solidFill>
          <a:ln w="6350">
            <a:solidFill>
              <a:schemeClr val="accent1">
                <a:alpha val="50000"/>
              </a:schemeClr>
            </a:solidFill>
          </a:ln>
          <a:effectLst>
            <a:outerShdw blurRad="635000" dist="50800" dir="2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圆角矩形 12"/>
          <p:cNvSpPr/>
          <p:nvPr/>
        </p:nvSpPr>
        <p:spPr>
          <a:xfrm rot="10800000">
            <a:off x="789750" y="434195"/>
            <a:ext cx="5028480" cy="458810"/>
          </a:xfrm>
          <a:prstGeom prst="roundRect">
            <a:avLst>
              <a:gd name="adj" fmla="val 50000"/>
            </a:avLst>
          </a:prstGeom>
          <a:gradFill>
            <a:gsLst>
              <a:gs pos="59000">
                <a:srgbClr val="10C4FC"/>
              </a:gs>
              <a:gs pos="2000">
                <a:srgbClr val="75FF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流程图: 存储数据 13"/>
          <p:cNvSpPr/>
          <p:nvPr/>
        </p:nvSpPr>
        <p:spPr>
          <a:xfrm>
            <a:off x="-281342" y="435742"/>
            <a:ext cx="1350759" cy="459620"/>
          </a:xfrm>
          <a:prstGeom prst="flowChartOnlineStorage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67687" y="470545"/>
            <a:ext cx="36544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Roboto Regular"/>
              </a:rPr>
              <a:t>多</a:t>
            </a:r>
            <a:r>
              <a:rPr lang="zh-CN" altLang="en-US" sz="2000" b="1" dirty="0" smtClean="0">
                <a:solidFill>
                  <a:schemeClr val="bg1"/>
                </a:solidFill>
                <a:latin typeface="Roboto Regular"/>
              </a:rPr>
              <a:t>端口互</a:t>
            </a:r>
            <a:r>
              <a:rPr lang="zh-CN" altLang="en-US" sz="2000" b="1" dirty="0">
                <a:solidFill>
                  <a:schemeClr val="bg1"/>
                </a:solidFill>
                <a:latin typeface="Roboto Regular"/>
              </a:rPr>
              <a:t>调仪的优势</a:t>
            </a:r>
            <a:endParaRPr lang="zh-CN" altLang="en-US" sz="2000" b="1" dirty="0">
              <a:solidFill>
                <a:schemeClr val="bg1"/>
              </a:solidFill>
              <a:latin typeface="Roboto Regular"/>
            </a:endParaRPr>
          </a:p>
        </p:txBody>
      </p:sp>
      <p:sp>
        <p:nvSpPr>
          <p:cNvPr id="2" name="等号 1"/>
          <p:cNvSpPr/>
          <p:nvPr/>
        </p:nvSpPr>
        <p:spPr>
          <a:xfrm>
            <a:off x="2672283" y="3179864"/>
            <a:ext cx="631208" cy="622123"/>
          </a:xfrm>
          <a:prstGeom prst="mathEqual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 flipH="1">
            <a:off x="624353" y="2678527"/>
            <a:ext cx="1893813" cy="16418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0"/>
          <p:cNvSpPr txBox="1"/>
          <p:nvPr/>
        </p:nvSpPr>
        <p:spPr>
          <a:xfrm>
            <a:off x="892237" y="1086801"/>
            <a:ext cx="1089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-342900" defTabSz="471170">
              <a:buFont typeface="Wingdings" panose="05000000000000000000" pitchFamily="2" charset="2"/>
              <a:buChar char="n"/>
              <a:defRPr b="1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zh-CN" altLang="en-US"/>
              <a:t>集成化</a:t>
            </a:r>
            <a:r>
              <a:rPr lang="en-US" altLang="zh-CN" dirty="0"/>
              <a:t>&amp;</a:t>
            </a:r>
            <a:r>
              <a:rPr lang="zh-CN" altLang="en-US" dirty="0"/>
              <a:t>小型化</a:t>
            </a:r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15" y="1888959"/>
            <a:ext cx="2807840" cy="37255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38" name="组合 37"/>
          <p:cNvGrpSpPr/>
          <p:nvPr/>
        </p:nvGrpSpPr>
        <p:grpSpPr>
          <a:xfrm>
            <a:off x="10102113" y="3596108"/>
            <a:ext cx="1044000" cy="1044000"/>
            <a:chOff x="2177677" y="1718988"/>
            <a:chExt cx="1044000" cy="1044000"/>
          </a:xfrm>
        </p:grpSpPr>
        <p:sp>
          <p:nvSpPr>
            <p:cNvPr id="41" name="任意多边形: 形状 40"/>
            <p:cNvSpPr/>
            <p:nvPr/>
          </p:nvSpPr>
          <p:spPr>
            <a:xfrm>
              <a:off x="2177677" y="1718988"/>
              <a:ext cx="1044000" cy="1044000"/>
            </a:xfrm>
            <a:custGeom>
              <a:avLst/>
              <a:gdLst>
                <a:gd name="connsiteX0" fmla="*/ 146495 w 533400"/>
                <a:gd name="connsiteY0" fmla="*/ 60770 h 533400"/>
                <a:gd name="connsiteX1" fmla="*/ 132969 w 533400"/>
                <a:gd name="connsiteY1" fmla="*/ 37338 h 533400"/>
                <a:gd name="connsiteX2" fmla="*/ 137160 w 533400"/>
                <a:gd name="connsiteY2" fmla="*/ 34957 h 533400"/>
                <a:gd name="connsiteX3" fmla="*/ 150686 w 533400"/>
                <a:gd name="connsiteY3" fmla="*/ 58388 h 533400"/>
                <a:gd name="connsiteX4" fmla="*/ 146495 w 533400"/>
                <a:gd name="connsiteY4" fmla="*/ 60770 h 533400"/>
                <a:gd name="connsiteX5" fmla="*/ 169545 w 533400"/>
                <a:gd name="connsiteY5" fmla="*/ 48768 h 533400"/>
                <a:gd name="connsiteX6" fmla="*/ 158115 w 533400"/>
                <a:gd name="connsiteY6" fmla="*/ 24289 h 533400"/>
                <a:gd name="connsiteX7" fmla="*/ 153829 w 533400"/>
                <a:gd name="connsiteY7" fmla="*/ 26289 h 533400"/>
                <a:gd name="connsiteX8" fmla="*/ 165259 w 533400"/>
                <a:gd name="connsiteY8" fmla="*/ 50673 h 533400"/>
                <a:gd name="connsiteX9" fmla="*/ 169545 w 533400"/>
                <a:gd name="connsiteY9" fmla="*/ 48768 h 533400"/>
                <a:gd name="connsiteX10" fmla="*/ 99917 w 533400"/>
                <a:gd name="connsiteY10" fmla="*/ 96488 h 533400"/>
                <a:gd name="connsiteX11" fmla="*/ 80867 w 533400"/>
                <a:gd name="connsiteY11" fmla="*/ 77343 h 533400"/>
                <a:gd name="connsiteX12" fmla="*/ 77438 w 533400"/>
                <a:gd name="connsiteY12" fmla="*/ 80677 h 533400"/>
                <a:gd name="connsiteX13" fmla="*/ 96584 w 533400"/>
                <a:gd name="connsiteY13" fmla="*/ 99822 h 533400"/>
                <a:gd name="connsiteX14" fmla="*/ 99917 w 533400"/>
                <a:gd name="connsiteY14" fmla="*/ 96488 h 533400"/>
                <a:gd name="connsiteX15" fmla="*/ 115729 w 533400"/>
                <a:gd name="connsiteY15" fmla="*/ 82296 h 533400"/>
                <a:gd name="connsiteX16" fmla="*/ 98393 w 533400"/>
                <a:gd name="connsiteY16" fmla="*/ 61627 h 533400"/>
                <a:gd name="connsiteX17" fmla="*/ 94774 w 533400"/>
                <a:gd name="connsiteY17" fmla="*/ 64675 h 533400"/>
                <a:gd name="connsiteX18" fmla="*/ 112204 w 533400"/>
                <a:gd name="connsiteY18" fmla="*/ 85439 h 533400"/>
                <a:gd name="connsiteX19" fmla="*/ 115729 w 533400"/>
                <a:gd name="connsiteY19" fmla="*/ 82296 h 533400"/>
                <a:gd name="connsiteX20" fmla="*/ 132683 w 533400"/>
                <a:gd name="connsiteY20" fmla="*/ 69628 h 533400"/>
                <a:gd name="connsiteX21" fmla="*/ 117158 w 533400"/>
                <a:gd name="connsiteY21" fmla="*/ 47530 h 533400"/>
                <a:gd name="connsiteX22" fmla="*/ 113252 w 533400"/>
                <a:gd name="connsiteY22" fmla="*/ 50292 h 533400"/>
                <a:gd name="connsiteX23" fmla="*/ 128778 w 533400"/>
                <a:gd name="connsiteY23" fmla="*/ 72485 h 533400"/>
                <a:gd name="connsiteX24" fmla="*/ 132683 w 533400"/>
                <a:gd name="connsiteY24" fmla="*/ 69628 h 533400"/>
                <a:gd name="connsiteX25" fmla="*/ 230219 w 533400"/>
                <a:gd name="connsiteY25" fmla="*/ 30290 h 533400"/>
                <a:gd name="connsiteX26" fmla="*/ 225552 w 533400"/>
                <a:gd name="connsiteY26" fmla="*/ 3715 h 533400"/>
                <a:gd name="connsiteX27" fmla="*/ 220885 w 533400"/>
                <a:gd name="connsiteY27" fmla="*/ 4477 h 533400"/>
                <a:gd name="connsiteX28" fmla="*/ 225552 w 533400"/>
                <a:gd name="connsiteY28" fmla="*/ 31147 h 533400"/>
                <a:gd name="connsiteX29" fmla="*/ 230219 w 533400"/>
                <a:gd name="connsiteY29" fmla="*/ 30290 h 533400"/>
                <a:gd name="connsiteX30" fmla="*/ 189167 w 533400"/>
                <a:gd name="connsiteY30" fmla="*/ 40862 h 533400"/>
                <a:gd name="connsiteX31" fmla="*/ 179927 w 533400"/>
                <a:gd name="connsiteY31" fmla="*/ 15526 h 533400"/>
                <a:gd name="connsiteX32" fmla="*/ 175451 w 533400"/>
                <a:gd name="connsiteY32" fmla="*/ 17145 h 533400"/>
                <a:gd name="connsiteX33" fmla="*/ 184690 w 533400"/>
                <a:gd name="connsiteY33" fmla="*/ 42482 h 533400"/>
                <a:gd name="connsiteX34" fmla="*/ 189167 w 533400"/>
                <a:gd name="connsiteY34" fmla="*/ 40862 h 533400"/>
                <a:gd name="connsiteX35" fmla="*/ 251270 w 533400"/>
                <a:gd name="connsiteY35" fmla="*/ 27813 h 533400"/>
                <a:gd name="connsiteX36" fmla="*/ 248888 w 533400"/>
                <a:gd name="connsiteY36" fmla="*/ 857 h 533400"/>
                <a:gd name="connsiteX37" fmla="*/ 244126 w 533400"/>
                <a:gd name="connsiteY37" fmla="*/ 1238 h 533400"/>
                <a:gd name="connsiteX38" fmla="*/ 246507 w 533400"/>
                <a:gd name="connsiteY38" fmla="*/ 28194 h 533400"/>
                <a:gd name="connsiteX39" fmla="*/ 251270 w 533400"/>
                <a:gd name="connsiteY39" fmla="*/ 27813 h 533400"/>
                <a:gd name="connsiteX40" fmla="*/ 209455 w 533400"/>
                <a:gd name="connsiteY40" fmla="*/ 34576 h 533400"/>
                <a:gd name="connsiteX41" fmla="*/ 202502 w 533400"/>
                <a:gd name="connsiteY41" fmla="*/ 8573 h 533400"/>
                <a:gd name="connsiteX42" fmla="*/ 197930 w 533400"/>
                <a:gd name="connsiteY42" fmla="*/ 9811 h 533400"/>
                <a:gd name="connsiteX43" fmla="*/ 204978 w 533400"/>
                <a:gd name="connsiteY43" fmla="*/ 35909 h 533400"/>
                <a:gd name="connsiteX44" fmla="*/ 209455 w 533400"/>
                <a:gd name="connsiteY44" fmla="*/ 34576 h 533400"/>
                <a:gd name="connsiteX45" fmla="*/ 85535 w 533400"/>
                <a:gd name="connsiteY45" fmla="*/ 112014 h 533400"/>
                <a:gd name="connsiteX46" fmla="*/ 64865 w 533400"/>
                <a:gd name="connsiteY46" fmla="*/ 94583 h 533400"/>
                <a:gd name="connsiteX47" fmla="*/ 61817 w 533400"/>
                <a:gd name="connsiteY47" fmla="*/ 98203 h 533400"/>
                <a:gd name="connsiteX48" fmla="*/ 82487 w 533400"/>
                <a:gd name="connsiteY48" fmla="*/ 115538 h 533400"/>
                <a:gd name="connsiteX49" fmla="*/ 85535 w 533400"/>
                <a:gd name="connsiteY49" fmla="*/ 112014 h 533400"/>
                <a:gd name="connsiteX50" fmla="*/ 36005 w 533400"/>
                <a:gd name="connsiteY50" fmla="*/ 204788 h 533400"/>
                <a:gd name="connsiteX51" fmla="*/ 9906 w 533400"/>
                <a:gd name="connsiteY51" fmla="*/ 197834 h 533400"/>
                <a:gd name="connsiteX52" fmla="*/ 8668 w 533400"/>
                <a:gd name="connsiteY52" fmla="*/ 202406 h 533400"/>
                <a:gd name="connsiteX53" fmla="*/ 34766 w 533400"/>
                <a:gd name="connsiteY53" fmla="*/ 209360 h 533400"/>
                <a:gd name="connsiteX54" fmla="*/ 36005 w 533400"/>
                <a:gd name="connsiteY54" fmla="*/ 204788 h 533400"/>
                <a:gd name="connsiteX55" fmla="*/ 31242 w 533400"/>
                <a:gd name="connsiteY55" fmla="*/ 225457 h 533400"/>
                <a:gd name="connsiteX56" fmla="*/ 4572 w 533400"/>
                <a:gd name="connsiteY56" fmla="*/ 220790 h 533400"/>
                <a:gd name="connsiteX57" fmla="*/ 3715 w 533400"/>
                <a:gd name="connsiteY57" fmla="*/ 225457 h 533400"/>
                <a:gd name="connsiteX58" fmla="*/ 30385 w 533400"/>
                <a:gd name="connsiteY58" fmla="*/ 230219 h 533400"/>
                <a:gd name="connsiteX59" fmla="*/ 31242 w 533400"/>
                <a:gd name="connsiteY59" fmla="*/ 225457 h 533400"/>
                <a:gd name="connsiteX60" fmla="*/ 28194 w 533400"/>
                <a:gd name="connsiteY60" fmla="*/ 246412 h 533400"/>
                <a:gd name="connsiteX61" fmla="*/ 1238 w 533400"/>
                <a:gd name="connsiteY61" fmla="*/ 244031 h 533400"/>
                <a:gd name="connsiteX62" fmla="*/ 857 w 533400"/>
                <a:gd name="connsiteY62" fmla="*/ 248793 h 533400"/>
                <a:gd name="connsiteX63" fmla="*/ 27813 w 533400"/>
                <a:gd name="connsiteY63" fmla="*/ 251174 h 533400"/>
                <a:gd name="connsiteX64" fmla="*/ 28194 w 533400"/>
                <a:gd name="connsiteY64" fmla="*/ 246412 h 533400"/>
                <a:gd name="connsiteX65" fmla="*/ 42577 w 533400"/>
                <a:gd name="connsiteY65" fmla="*/ 184594 h 533400"/>
                <a:gd name="connsiteX66" fmla="*/ 17240 w 533400"/>
                <a:gd name="connsiteY66" fmla="*/ 175355 h 533400"/>
                <a:gd name="connsiteX67" fmla="*/ 15621 w 533400"/>
                <a:gd name="connsiteY67" fmla="*/ 179832 h 533400"/>
                <a:gd name="connsiteX68" fmla="*/ 40957 w 533400"/>
                <a:gd name="connsiteY68" fmla="*/ 189071 h 533400"/>
                <a:gd name="connsiteX69" fmla="*/ 42577 w 533400"/>
                <a:gd name="connsiteY69" fmla="*/ 184594 h 533400"/>
                <a:gd name="connsiteX70" fmla="*/ 60865 w 533400"/>
                <a:gd name="connsiteY70" fmla="*/ 146495 h 533400"/>
                <a:gd name="connsiteX71" fmla="*/ 37433 w 533400"/>
                <a:gd name="connsiteY71" fmla="*/ 132969 h 533400"/>
                <a:gd name="connsiteX72" fmla="*/ 35052 w 533400"/>
                <a:gd name="connsiteY72" fmla="*/ 137065 h 533400"/>
                <a:gd name="connsiteX73" fmla="*/ 58484 w 533400"/>
                <a:gd name="connsiteY73" fmla="*/ 150590 h 533400"/>
                <a:gd name="connsiteX74" fmla="*/ 60865 w 533400"/>
                <a:gd name="connsiteY74" fmla="*/ 146495 h 533400"/>
                <a:gd name="connsiteX75" fmla="*/ 72390 w 533400"/>
                <a:gd name="connsiteY75" fmla="*/ 128683 h 533400"/>
                <a:gd name="connsiteX76" fmla="*/ 50197 w 533400"/>
                <a:gd name="connsiteY76" fmla="*/ 113157 h 533400"/>
                <a:gd name="connsiteX77" fmla="*/ 47435 w 533400"/>
                <a:gd name="connsiteY77" fmla="*/ 117062 h 533400"/>
                <a:gd name="connsiteX78" fmla="*/ 69533 w 533400"/>
                <a:gd name="connsiteY78" fmla="*/ 132588 h 533400"/>
                <a:gd name="connsiteX79" fmla="*/ 72390 w 533400"/>
                <a:gd name="connsiteY79" fmla="*/ 128683 h 533400"/>
                <a:gd name="connsiteX80" fmla="*/ 270034 w 533400"/>
                <a:gd name="connsiteY80" fmla="*/ 26956 h 533400"/>
                <a:gd name="connsiteX81" fmla="*/ 272415 w 533400"/>
                <a:gd name="connsiteY81" fmla="*/ 27051 h 533400"/>
                <a:gd name="connsiteX82" fmla="*/ 272415 w 533400"/>
                <a:gd name="connsiteY82" fmla="*/ 0 h 533400"/>
                <a:gd name="connsiteX83" fmla="*/ 267653 w 533400"/>
                <a:gd name="connsiteY83" fmla="*/ 0 h 533400"/>
                <a:gd name="connsiteX84" fmla="*/ 267653 w 533400"/>
                <a:gd name="connsiteY84" fmla="*/ 27051 h 533400"/>
                <a:gd name="connsiteX85" fmla="*/ 270034 w 533400"/>
                <a:gd name="connsiteY85" fmla="*/ 26956 h 533400"/>
                <a:gd name="connsiteX86" fmla="*/ 27051 w 533400"/>
                <a:gd name="connsiteY86" fmla="*/ 270034 h 533400"/>
                <a:gd name="connsiteX87" fmla="*/ 27146 w 533400"/>
                <a:gd name="connsiteY87" fmla="*/ 267653 h 533400"/>
                <a:gd name="connsiteX88" fmla="*/ 0 w 533400"/>
                <a:gd name="connsiteY88" fmla="*/ 267653 h 533400"/>
                <a:gd name="connsiteX89" fmla="*/ 0 w 533400"/>
                <a:gd name="connsiteY89" fmla="*/ 272415 h 533400"/>
                <a:gd name="connsiteX90" fmla="*/ 27146 w 533400"/>
                <a:gd name="connsiteY90" fmla="*/ 272415 h 533400"/>
                <a:gd name="connsiteX91" fmla="*/ 27051 w 533400"/>
                <a:gd name="connsiteY91" fmla="*/ 270034 h 533400"/>
                <a:gd name="connsiteX92" fmla="*/ 50768 w 533400"/>
                <a:gd name="connsiteY92" fmla="*/ 165164 h 533400"/>
                <a:gd name="connsiteX93" fmla="*/ 26384 w 533400"/>
                <a:gd name="connsiteY93" fmla="*/ 153734 h 533400"/>
                <a:gd name="connsiteX94" fmla="*/ 24384 w 533400"/>
                <a:gd name="connsiteY94" fmla="*/ 158020 h 533400"/>
                <a:gd name="connsiteX95" fmla="*/ 48863 w 533400"/>
                <a:gd name="connsiteY95" fmla="*/ 169450 h 533400"/>
                <a:gd name="connsiteX96" fmla="*/ 50768 w 533400"/>
                <a:gd name="connsiteY96" fmla="*/ 165164 h 533400"/>
                <a:gd name="connsiteX97" fmla="*/ 293656 w 533400"/>
                <a:gd name="connsiteY97" fmla="*/ 28194 h 533400"/>
                <a:gd name="connsiteX98" fmla="*/ 296037 w 533400"/>
                <a:gd name="connsiteY98" fmla="*/ 1238 h 533400"/>
                <a:gd name="connsiteX99" fmla="*/ 291275 w 533400"/>
                <a:gd name="connsiteY99" fmla="*/ 857 h 533400"/>
                <a:gd name="connsiteX100" fmla="*/ 288893 w 533400"/>
                <a:gd name="connsiteY100" fmla="*/ 27813 h 533400"/>
                <a:gd name="connsiteX101" fmla="*/ 293656 w 533400"/>
                <a:gd name="connsiteY101" fmla="*/ 28194 h 533400"/>
                <a:gd name="connsiteX102" fmla="*/ 491300 w 533400"/>
                <a:gd name="connsiteY102" fmla="*/ 169450 h 533400"/>
                <a:gd name="connsiteX103" fmla="*/ 515779 w 533400"/>
                <a:gd name="connsiteY103" fmla="*/ 158115 h 533400"/>
                <a:gd name="connsiteX104" fmla="*/ 513779 w 533400"/>
                <a:gd name="connsiteY104" fmla="*/ 153829 h 533400"/>
                <a:gd name="connsiteX105" fmla="*/ 489395 w 533400"/>
                <a:gd name="connsiteY105" fmla="*/ 165259 h 533400"/>
                <a:gd name="connsiteX106" fmla="*/ 491300 w 533400"/>
                <a:gd name="connsiteY106" fmla="*/ 169450 h 533400"/>
                <a:gd name="connsiteX107" fmla="*/ 499205 w 533400"/>
                <a:gd name="connsiteY107" fmla="*/ 189167 h 533400"/>
                <a:gd name="connsiteX108" fmla="*/ 524637 w 533400"/>
                <a:gd name="connsiteY108" fmla="*/ 179927 h 533400"/>
                <a:gd name="connsiteX109" fmla="*/ 523018 w 533400"/>
                <a:gd name="connsiteY109" fmla="*/ 175451 h 533400"/>
                <a:gd name="connsiteX110" fmla="*/ 497681 w 533400"/>
                <a:gd name="connsiteY110" fmla="*/ 184690 h 533400"/>
                <a:gd name="connsiteX111" fmla="*/ 499205 w 533400"/>
                <a:gd name="connsiteY111" fmla="*/ 189167 h 533400"/>
                <a:gd name="connsiteX112" fmla="*/ 470535 w 533400"/>
                <a:gd name="connsiteY112" fmla="*/ 132588 h 533400"/>
                <a:gd name="connsiteX113" fmla="*/ 492633 w 533400"/>
                <a:gd name="connsiteY113" fmla="*/ 117062 h 533400"/>
                <a:gd name="connsiteX114" fmla="*/ 489871 w 533400"/>
                <a:gd name="connsiteY114" fmla="*/ 113157 h 533400"/>
                <a:gd name="connsiteX115" fmla="*/ 467678 w 533400"/>
                <a:gd name="connsiteY115" fmla="*/ 128683 h 533400"/>
                <a:gd name="connsiteX116" fmla="*/ 470535 w 533400"/>
                <a:gd name="connsiteY116" fmla="*/ 132588 h 533400"/>
                <a:gd name="connsiteX117" fmla="*/ 505397 w 533400"/>
                <a:gd name="connsiteY117" fmla="*/ 209455 h 533400"/>
                <a:gd name="connsiteX118" fmla="*/ 531400 w 533400"/>
                <a:gd name="connsiteY118" fmla="*/ 202502 h 533400"/>
                <a:gd name="connsiteX119" fmla="*/ 530162 w 533400"/>
                <a:gd name="connsiteY119" fmla="*/ 197930 h 533400"/>
                <a:gd name="connsiteX120" fmla="*/ 504063 w 533400"/>
                <a:gd name="connsiteY120" fmla="*/ 204883 h 533400"/>
                <a:gd name="connsiteX121" fmla="*/ 505397 w 533400"/>
                <a:gd name="connsiteY121" fmla="*/ 209455 h 533400"/>
                <a:gd name="connsiteX122" fmla="*/ 512255 w 533400"/>
                <a:gd name="connsiteY122" fmla="*/ 251174 h 533400"/>
                <a:gd name="connsiteX123" fmla="*/ 539210 w 533400"/>
                <a:gd name="connsiteY123" fmla="*/ 248793 h 533400"/>
                <a:gd name="connsiteX124" fmla="*/ 538829 w 533400"/>
                <a:gd name="connsiteY124" fmla="*/ 244031 h 533400"/>
                <a:gd name="connsiteX125" fmla="*/ 511874 w 533400"/>
                <a:gd name="connsiteY125" fmla="*/ 246412 h 533400"/>
                <a:gd name="connsiteX126" fmla="*/ 512255 w 533400"/>
                <a:gd name="connsiteY126" fmla="*/ 251174 h 533400"/>
                <a:gd name="connsiteX127" fmla="*/ 509778 w 533400"/>
                <a:gd name="connsiteY127" fmla="*/ 230124 h 533400"/>
                <a:gd name="connsiteX128" fmla="*/ 536353 w 533400"/>
                <a:gd name="connsiteY128" fmla="*/ 225457 h 533400"/>
                <a:gd name="connsiteX129" fmla="*/ 535591 w 533400"/>
                <a:gd name="connsiteY129" fmla="*/ 220790 h 533400"/>
                <a:gd name="connsiteX130" fmla="*/ 508921 w 533400"/>
                <a:gd name="connsiteY130" fmla="*/ 225457 h 533400"/>
                <a:gd name="connsiteX131" fmla="*/ 509778 w 533400"/>
                <a:gd name="connsiteY131" fmla="*/ 230124 h 533400"/>
                <a:gd name="connsiteX132" fmla="*/ 457772 w 533400"/>
                <a:gd name="connsiteY132" fmla="*/ 115634 h 533400"/>
                <a:gd name="connsiteX133" fmla="*/ 478441 w 533400"/>
                <a:gd name="connsiteY133" fmla="*/ 98298 h 533400"/>
                <a:gd name="connsiteX134" fmla="*/ 475393 w 533400"/>
                <a:gd name="connsiteY134" fmla="*/ 94678 h 533400"/>
                <a:gd name="connsiteX135" fmla="*/ 454628 w 533400"/>
                <a:gd name="connsiteY135" fmla="*/ 112109 h 533400"/>
                <a:gd name="connsiteX136" fmla="*/ 457772 w 533400"/>
                <a:gd name="connsiteY136" fmla="*/ 115634 h 533400"/>
                <a:gd name="connsiteX137" fmla="*/ 481679 w 533400"/>
                <a:gd name="connsiteY137" fmla="*/ 150590 h 533400"/>
                <a:gd name="connsiteX138" fmla="*/ 505111 w 533400"/>
                <a:gd name="connsiteY138" fmla="*/ 137065 h 533400"/>
                <a:gd name="connsiteX139" fmla="*/ 502730 w 533400"/>
                <a:gd name="connsiteY139" fmla="*/ 132874 h 533400"/>
                <a:gd name="connsiteX140" fmla="*/ 479298 w 533400"/>
                <a:gd name="connsiteY140" fmla="*/ 146399 h 533400"/>
                <a:gd name="connsiteX141" fmla="*/ 481679 w 533400"/>
                <a:gd name="connsiteY141" fmla="*/ 150590 h 533400"/>
                <a:gd name="connsiteX142" fmla="*/ 335280 w 533400"/>
                <a:gd name="connsiteY142" fmla="*/ 35909 h 533400"/>
                <a:gd name="connsiteX143" fmla="*/ 342233 w 533400"/>
                <a:gd name="connsiteY143" fmla="*/ 9811 h 533400"/>
                <a:gd name="connsiteX144" fmla="*/ 337661 w 533400"/>
                <a:gd name="connsiteY144" fmla="*/ 8573 h 533400"/>
                <a:gd name="connsiteX145" fmla="*/ 330708 w 533400"/>
                <a:gd name="connsiteY145" fmla="*/ 34576 h 533400"/>
                <a:gd name="connsiteX146" fmla="*/ 335280 w 533400"/>
                <a:gd name="connsiteY146" fmla="*/ 35909 h 533400"/>
                <a:gd name="connsiteX147" fmla="*/ 374999 w 533400"/>
                <a:gd name="connsiteY147" fmla="*/ 50768 h 533400"/>
                <a:gd name="connsiteX148" fmla="*/ 386334 w 533400"/>
                <a:gd name="connsiteY148" fmla="*/ 26289 h 533400"/>
                <a:gd name="connsiteX149" fmla="*/ 382048 w 533400"/>
                <a:gd name="connsiteY149" fmla="*/ 24289 h 533400"/>
                <a:gd name="connsiteX150" fmla="*/ 370618 w 533400"/>
                <a:gd name="connsiteY150" fmla="*/ 48768 h 533400"/>
                <a:gd name="connsiteX151" fmla="*/ 374999 w 533400"/>
                <a:gd name="connsiteY151" fmla="*/ 50768 h 533400"/>
                <a:gd name="connsiteX152" fmla="*/ 355473 w 533400"/>
                <a:gd name="connsiteY152" fmla="*/ 42482 h 533400"/>
                <a:gd name="connsiteX153" fmla="*/ 364712 w 533400"/>
                <a:gd name="connsiteY153" fmla="*/ 17145 h 533400"/>
                <a:gd name="connsiteX154" fmla="*/ 360235 w 533400"/>
                <a:gd name="connsiteY154" fmla="*/ 15526 h 533400"/>
                <a:gd name="connsiteX155" fmla="*/ 350996 w 533400"/>
                <a:gd name="connsiteY155" fmla="*/ 40862 h 533400"/>
                <a:gd name="connsiteX156" fmla="*/ 355473 w 533400"/>
                <a:gd name="connsiteY156" fmla="*/ 42482 h 533400"/>
                <a:gd name="connsiteX157" fmla="*/ 314611 w 533400"/>
                <a:gd name="connsiteY157" fmla="*/ 31147 h 533400"/>
                <a:gd name="connsiteX158" fmla="*/ 319278 w 533400"/>
                <a:gd name="connsiteY158" fmla="*/ 4477 h 533400"/>
                <a:gd name="connsiteX159" fmla="*/ 314611 w 533400"/>
                <a:gd name="connsiteY159" fmla="*/ 3620 h 533400"/>
                <a:gd name="connsiteX160" fmla="*/ 309944 w 533400"/>
                <a:gd name="connsiteY160" fmla="*/ 30194 h 533400"/>
                <a:gd name="connsiteX161" fmla="*/ 314611 w 533400"/>
                <a:gd name="connsiteY161" fmla="*/ 31147 h 533400"/>
                <a:gd name="connsiteX162" fmla="*/ 393573 w 533400"/>
                <a:gd name="connsiteY162" fmla="*/ 60770 h 533400"/>
                <a:gd name="connsiteX163" fmla="*/ 407099 w 533400"/>
                <a:gd name="connsiteY163" fmla="*/ 37338 h 533400"/>
                <a:gd name="connsiteX164" fmla="*/ 403003 w 533400"/>
                <a:gd name="connsiteY164" fmla="*/ 34957 h 533400"/>
                <a:gd name="connsiteX165" fmla="*/ 389477 w 533400"/>
                <a:gd name="connsiteY165" fmla="*/ 58388 h 533400"/>
                <a:gd name="connsiteX166" fmla="*/ 393573 w 533400"/>
                <a:gd name="connsiteY166" fmla="*/ 60770 h 533400"/>
                <a:gd name="connsiteX167" fmla="*/ 443579 w 533400"/>
                <a:gd name="connsiteY167" fmla="*/ 99917 h 533400"/>
                <a:gd name="connsiteX168" fmla="*/ 462725 w 533400"/>
                <a:gd name="connsiteY168" fmla="*/ 80772 h 533400"/>
                <a:gd name="connsiteX169" fmla="*/ 459391 w 533400"/>
                <a:gd name="connsiteY169" fmla="*/ 77343 h 533400"/>
                <a:gd name="connsiteX170" fmla="*/ 440246 w 533400"/>
                <a:gd name="connsiteY170" fmla="*/ 96488 h 533400"/>
                <a:gd name="connsiteX171" fmla="*/ 443579 w 533400"/>
                <a:gd name="connsiteY171" fmla="*/ 99917 h 533400"/>
                <a:gd name="connsiteX172" fmla="*/ 428054 w 533400"/>
                <a:gd name="connsiteY172" fmla="*/ 85439 h 533400"/>
                <a:gd name="connsiteX173" fmla="*/ 445484 w 533400"/>
                <a:gd name="connsiteY173" fmla="*/ 64675 h 533400"/>
                <a:gd name="connsiteX174" fmla="*/ 441865 w 533400"/>
                <a:gd name="connsiteY174" fmla="*/ 61627 h 533400"/>
                <a:gd name="connsiteX175" fmla="*/ 424529 w 533400"/>
                <a:gd name="connsiteY175" fmla="*/ 82296 h 533400"/>
                <a:gd name="connsiteX176" fmla="*/ 428054 w 533400"/>
                <a:gd name="connsiteY176" fmla="*/ 85439 h 533400"/>
                <a:gd name="connsiteX177" fmla="*/ 411385 w 533400"/>
                <a:gd name="connsiteY177" fmla="*/ 72390 h 533400"/>
                <a:gd name="connsiteX178" fmla="*/ 426910 w 533400"/>
                <a:gd name="connsiteY178" fmla="*/ 50197 h 533400"/>
                <a:gd name="connsiteX179" fmla="*/ 423005 w 533400"/>
                <a:gd name="connsiteY179" fmla="*/ 47435 h 533400"/>
                <a:gd name="connsiteX180" fmla="*/ 407480 w 533400"/>
                <a:gd name="connsiteY180" fmla="*/ 69533 h 533400"/>
                <a:gd name="connsiteX181" fmla="*/ 411385 w 533400"/>
                <a:gd name="connsiteY181" fmla="*/ 72390 h 533400"/>
                <a:gd name="connsiteX182" fmla="*/ 454628 w 533400"/>
                <a:gd name="connsiteY182" fmla="*/ 427958 h 533400"/>
                <a:gd name="connsiteX183" fmla="*/ 475393 w 533400"/>
                <a:gd name="connsiteY183" fmla="*/ 445389 h 533400"/>
                <a:gd name="connsiteX184" fmla="*/ 478441 w 533400"/>
                <a:gd name="connsiteY184" fmla="*/ 441770 h 533400"/>
                <a:gd name="connsiteX185" fmla="*/ 457772 w 533400"/>
                <a:gd name="connsiteY185" fmla="*/ 424339 h 533400"/>
                <a:gd name="connsiteX186" fmla="*/ 454628 w 533400"/>
                <a:gd name="connsiteY186" fmla="*/ 427958 h 533400"/>
                <a:gd name="connsiteX187" fmla="*/ 389477 w 533400"/>
                <a:gd name="connsiteY187" fmla="*/ 481584 h 533400"/>
                <a:gd name="connsiteX188" fmla="*/ 403003 w 533400"/>
                <a:gd name="connsiteY188" fmla="*/ 505016 h 533400"/>
                <a:gd name="connsiteX189" fmla="*/ 407099 w 533400"/>
                <a:gd name="connsiteY189" fmla="*/ 502634 h 533400"/>
                <a:gd name="connsiteX190" fmla="*/ 393573 w 533400"/>
                <a:gd name="connsiteY190" fmla="*/ 479203 h 533400"/>
                <a:gd name="connsiteX191" fmla="*/ 389477 w 533400"/>
                <a:gd name="connsiteY191" fmla="*/ 481584 h 533400"/>
                <a:gd name="connsiteX192" fmla="*/ 407480 w 533400"/>
                <a:gd name="connsiteY192" fmla="*/ 470440 h 533400"/>
                <a:gd name="connsiteX193" fmla="*/ 423005 w 533400"/>
                <a:gd name="connsiteY193" fmla="*/ 492633 h 533400"/>
                <a:gd name="connsiteX194" fmla="*/ 426910 w 533400"/>
                <a:gd name="connsiteY194" fmla="*/ 489871 h 533400"/>
                <a:gd name="connsiteX195" fmla="*/ 411385 w 533400"/>
                <a:gd name="connsiteY195" fmla="*/ 467678 h 533400"/>
                <a:gd name="connsiteX196" fmla="*/ 407480 w 533400"/>
                <a:gd name="connsiteY196" fmla="*/ 470440 h 533400"/>
                <a:gd name="connsiteX197" fmla="*/ 370523 w 533400"/>
                <a:gd name="connsiteY197" fmla="*/ 491204 h 533400"/>
                <a:gd name="connsiteX198" fmla="*/ 381953 w 533400"/>
                <a:gd name="connsiteY198" fmla="*/ 515684 h 533400"/>
                <a:gd name="connsiteX199" fmla="*/ 386239 w 533400"/>
                <a:gd name="connsiteY199" fmla="*/ 513683 h 533400"/>
                <a:gd name="connsiteX200" fmla="*/ 374809 w 533400"/>
                <a:gd name="connsiteY200" fmla="*/ 489204 h 533400"/>
                <a:gd name="connsiteX201" fmla="*/ 370523 w 533400"/>
                <a:gd name="connsiteY201" fmla="*/ 491204 h 533400"/>
                <a:gd name="connsiteX202" fmla="*/ 424434 w 533400"/>
                <a:gd name="connsiteY202" fmla="*/ 457676 h 533400"/>
                <a:gd name="connsiteX203" fmla="*/ 441770 w 533400"/>
                <a:gd name="connsiteY203" fmla="*/ 478346 h 533400"/>
                <a:gd name="connsiteX204" fmla="*/ 445389 w 533400"/>
                <a:gd name="connsiteY204" fmla="*/ 475298 h 533400"/>
                <a:gd name="connsiteX205" fmla="*/ 427958 w 533400"/>
                <a:gd name="connsiteY205" fmla="*/ 454533 h 533400"/>
                <a:gd name="connsiteX206" fmla="*/ 424434 w 533400"/>
                <a:gd name="connsiteY206" fmla="*/ 457676 h 533400"/>
                <a:gd name="connsiteX207" fmla="*/ 440150 w 533400"/>
                <a:gd name="connsiteY207" fmla="*/ 443484 h 533400"/>
                <a:gd name="connsiteX208" fmla="*/ 459296 w 533400"/>
                <a:gd name="connsiteY208" fmla="*/ 462629 h 533400"/>
                <a:gd name="connsiteX209" fmla="*/ 462629 w 533400"/>
                <a:gd name="connsiteY209" fmla="*/ 459296 h 533400"/>
                <a:gd name="connsiteX210" fmla="*/ 443484 w 533400"/>
                <a:gd name="connsiteY210" fmla="*/ 440150 h 533400"/>
                <a:gd name="connsiteX211" fmla="*/ 440150 w 533400"/>
                <a:gd name="connsiteY211" fmla="*/ 443484 h 533400"/>
                <a:gd name="connsiteX212" fmla="*/ 309848 w 533400"/>
                <a:gd name="connsiteY212" fmla="*/ 509683 h 533400"/>
                <a:gd name="connsiteX213" fmla="*/ 314611 w 533400"/>
                <a:gd name="connsiteY213" fmla="*/ 536353 h 533400"/>
                <a:gd name="connsiteX214" fmla="*/ 319278 w 533400"/>
                <a:gd name="connsiteY214" fmla="*/ 535591 h 533400"/>
                <a:gd name="connsiteX215" fmla="*/ 314611 w 533400"/>
                <a:gd name="connsiteY215" fmla="*/ 508921 h 533400"/>
                <a:gd name="connsiteX216" fmla="*/ 309848 w 533400"/>
                <a:gd name="connsiteY216" fmla="*/ 509683 h 533400"/>
                <a:gd name="connsiteX217" fmla="*/ 350901 w 533400"/>
                <a:gd name="connsiteY217" fmla="*/ 499110 h 533400"/>
                <a:gd name="connsiteX218" fmla="*/ 360140 w 533400"/>
                <a:gd name="connsiteY218" fmla="*/ 524542 h 533400"/>
                <a:gd name="connsiteX219" fmla="*/ 364617 w 533400"/>
                <a:gd name="connsiteY219" fmla="*/ 522923 h 533400"/>
                <a:gd name="connsiteX220" fmla="*/ 355378 w 533400"/>
                <a:gd name="connsiteY220" fmla="*/ 497491 h 533400"/>
                <a:gd name="connsiteX221" fmla="*/ 350901 w 533400"/>
                <a:gd name="connsiteY221" fmla="*/ 499110 h 533400"/>
                <a:gd name="connsiteX222" fmla="*/ 330613 w 533400"/>
                <a:gd name="connsiteY222" fmla="*/ 505397 h 533400"/>
                <a:gd name="connsiteX223" fmla="*/ 337566 w 533400"/>
                <a:gd name="connsiteY223" fmla="*/ 531400 h 533400"/>
                <a:gd name="connsiteX224" fmla="*/ 342138 w 533400"/>
                <a:gd name="connsiteY224" fmla="*/ 530162 h 533400"/>
                <a:gd name="connsiteX225" fmla="*/ 335090 w 533400"/>
                <a:gd name="connsiteY225" fmla="*/ 504063 h 533400"/>
                <a:gd name="connsiteX226" fmla="*/ 330613 w 533400"/>
                <a:gd name="connsiteY226" fmla="*/ 505397 h 533400"/>
                <a:gd name="connsiteX227" fmla="*/ 467678 w 533400"/>
                <a:gd name="connsiteY227" fmla="*/ 411290 h 533400"/>
                <a:gd name="connsiteX228" fmla="*/ 489871 w 533400"/>
                <a:gd name="connsiteY228" fmla="*/ 426815 h 533400"/>
                <a:gd name="connsiteX229" fmla="*/ 492633 w 533400"/>
                <a:gd name="connsiteY229" fmla="*/ 422910 h 533400"/>
                <a:gd name="connsiteX230" fmla="*/ 470535 w 533400"/>
                <a:gd name="connsiteY230" fmla="*/ 407384 h 533400"/>
                <a:gd name="connsiteX231" fmla="*/ 467678 w 533400"/>
                <a:gd name="connsiteY231" fmla="*/ 411290 h 533400"/>
                <a:gd name="connsiteX232" fmla="*/ 511874 w 533400"/>
                <a:gd name="connsiteY232" fmla="*/ 293561 h 533400"/>
                <a:gd name="connsiteX233" fmla="*/ 538829 w 533400"/>
                <a:gd name="connsiteY233" fmla="*/ 295942 h 533400"/>
                <a:gd name="connsiteX234" fmla="*/ 539210 w 533400"/>
                <a:gd name="connsiteY234" fmla="*/ 291179 h 533400"/>
                <a:gd name="connsiteX235" fmla="*/ 512255 w 533400"/>
                <a:gd name="connsiteY235" fmla="*/ 288798 h 533400"/>
                <a:gd name="connsiteX236" fmla="*/ 511874 w 533400"/>
                <a:gd name="connsiteY236" fmla="*/ 293561 h 533400"/>
                <a:gd name="connsiteX237" fmla="*/ 504158 w 533400"/>
                <a:gd name="connsiteY237" fmla="*/ 335185 h 533400"/>
                <a:gd name="connsiteX238" fmla="*/ 530352 w 533400"/>
                <a:gd name="connsiteY238" fmla="*/ 342233 h 533400"/>
                <a:gd name="connsiteX239" fmla="*/ 531590 w 533400"/>
                <a:gd name="connsiteY239" fmla="*/ 337661 h 533400"/>
                <a:gd name="connsiteX240" fmla="*/ 505587 w 533400"/>
                <a:gd name="connsiteY240" fmla="*/ 330613 h 533400"/>
                <a:gd name="connsiteX241" fmla="*/ 504158 w 533400"/>
                <a:gd name="connsiteY241" fmla="*/ 335185 h 533400"/>
                <a:gd name="connsiteX242" fmla="*/ 288798 w 533400"/>
                <a:gd name="connsiteY242" fmla="*/ 512159 h 533400"/>
                <a:gd name="connsiteX243" fmla="*/ 291179 w 533400"/>
                <a:gd name="connsiteY243" fmla="*/ 539115 h 533400"/>
                <a:gd name="connsiteX244" fmla="*/ 295942 w 533400"/>
                <a:gd name="connsiteY244" fmla="*/ 538734 h 533400"/>
                <a:gd name="connsiteX245" fmla="*/ 293560 w 533400"/>
                <a:gd name="connsiteY245" fmla="*/ 511778 h 533400"/>
                <a:gd name="connsiteX246" fmla="*/ 288798 w 533400"/>
                <a:gd name="connsiteY246" fmla="*/ 512159 h 533400"/>
                <a:gd name="connsiteX247" fmla="*/ 513017 w 533400"/>
                <a:gd name="connsiteY247" fmla="*/ 267653 h 533400"/>
                <a:gd name="connsiteX248" fmla="*/ 513112 w 533400"/>
                <a:gd name="connsiteY248" fmla="*/ 270034 h 533400"/>
                <a:gd name="connsiteX249" fmla="*/ 513017 w 533400"/>
                <a:gd name="connsiteY249" fmla="*/ 272415 h 533400"/>
                <a:gd name="connsiteX250" fmla="*/ 540068 w 533400"/>
                <a:gd name="connsiteY250" fmla="*/ 272415 h 533400"/>
                <a:gd name="connsiteX251" fmla="*/ 540068 w 533400"/>
                <a:gd name="connsiteY251" fmla="*/ 267653 h 533400"/>
                <a:gd name="connsiteX252" fmla="*/ 513017 w 533400"/>
                <a:gd name="connsiteY252" fmla="*/ 267653 h 533400"/>
                <a:gd name="connsiteX253" fmla="*/ 508921 w 533400"/>
                <a:gd name="connsiteY253" fmla="*/ 314516 h 533400"/>
                <a:gd name="connsiteX254" fmla="*/ 535591 w 533400"/>
                <a:gd name="connsiteY254" fmla="*/ 319183 h 533400"/>
                <a:gd name="connsiteX255" fmla="*/ 536353 w 533400"/>
                <a:gd name="connsiteY255" fmla="*/ 314516 h 533400"/>
                <a:gd name="connsiteX256" fmla="*/ 509683 w 533400"/>
                <a:gd name="connsiteY256" fmla="*/ 309848 h 533400"/>
                <a:gd name="connsiteX257" fmla="*/ 508921 w 533400"/>
                <a:gd name="connsiteY257" fmla="*/ 314516 h 533400"/>
                <a:gd name="connsiteX258" fmla="*/ 497586 w 533400"/>
                <a:gd name="connsiteY258" fmla="*/ 355378 h 533400"/>
                <a:gd name="connsiteX259" fmla="*/ 523018 w 533400"/>
                <a:gd name="connsiteY259" fmla="*/ 364617 h 533400"/>
                <a:gd name="connsiteX260" fmla="*/ 524637 w 533400"/>
                <a:gd name="connsiteY260" fmla="*/ 360140 h 533400"/>
                <a:gd name="connsiteX261" fmla="*/ 499205 w 533400"/>
                <a:gd name="connsiteY261" fmla="*/ 350901 h 533400"/>
                <a:gd name="connsiteX262" fmla="*/ 497586 w 533400"/>
                <a:gd name="connsiteY262" fmla="*/ 355378 h 533400"/>
                <a:gd name="connsiteX263" fmla="*/ 479298 w 533400"/>
                <a:gd name="connsiteY263" fmla="*/ 393573 h 533400"/>
                <a:gd name="connsiteX264" fmla="*/ 502730 w 533400"/>
                <a:gd name="connsiteY264" fmla="*/ 407099 h 533400"/>
                <a:gd name="connsiteX265" fmla="*/ 505111 w 533400"/>
                <a:gd name="connsiteY265" fmla="*/ 402908 h 533400"/>
                <a:gd name="connsiteX266" fmla="*/ 481679 w 533400"/>
                <a:gd name="connsiteY266" fmla="*/ 389382 h 533400"/>
                <a:gd name="connsiteX267" fmla="*/ 479298 w 533400"/>
                <a:gd name="connsiteY267" fmla="*/ 393573 h 533400"/>
                <a:gd name="connsiteX268" fmla="*/ 489299 w 533400"/>
                <a:gd name="connsiteY268" fmla="*/ 374904 h 533400"/>
                <a:gd name="connsiteX269" fmla="*/ 513779 w 533400"/>
                <a:gd name="connsiteY269" fmla="*/ 386334 h 533400"/>
                <a:gd name="connsiteX270" fmla="*/ 515779 w 533400"/>
                <a:gd name="connsiteY270" fmla="*/ 381953 h 533400"/>
                <a:gd name="connsiteX271" fmla="*/ 491300 w 533400"/>
                <a:gd name="connsiteY271" fmla="*/ 370523 h 533400"/>
                <a:gd name="connsiteX272" fmla="*/ 489299 w 533400"/>
                <a:gd name="connsiteY272" fmla="*/ 374904 h 533400"/>
                <a:gd name="connsiteX273" fmla="*/ 146495 w 533400"/>
                <a:gd name="connsiteY273" fmla="*/ 479203 h 533400"/>
                <a:gd name="connsiteX274" fmla="*/ 132969 w 533400"/>
                <a:gd name="connsiteY274" fmla="*/ 502634 h 533400"/>
                <a:gd name="connsiteX275" fmla="*/ 137065 w 533400"/>
                <a:gd name="connsiteY275" fmla="*/ 505016 h 533400"/>
                <a:gd name="connsiteX276" fmla="*/ 150590 w 533400"/>
                <a:gd name="connsiteY276" fmla="*/ 481584 h 533400"/>
                <a:gd name="connsiteX277" fmla="*/ 146495 w 533400"/>
                <a:gd name="connsiteY277" fmla="*/ 479203 h 533400"/>
                <a:gd name="connsiteX278" fmla="*/ 58484 w 533400"/>
                <a:gd name="connsiteY278" fmla="*/ 389382 h 533400"/>
                <a:gd name="connsiteX279" fmla="*/ 35052 w 533400"/>
                <a:gd name="connsiteY279" fmla="*/ 402908 h 533400"/>
                <a:gd name="connsiteX280" fmla="*/ 37433 w 533400"/>
                <a:gd name="connsiteY280" fmla="*/ 407003 h 533400"/>
                <a:gd name="connsiteX281" fmla="*/ 60865 w 533400"/>
                <a:gd name="connsiteY281" fmla="*/ 393478 h 533400"/>
                <a:gd name="connsiteX282" fmla="*/ 58484 w 533400"/>
                <a:gd name="connsiteY282" fmla="*/ 389382 h 533400"/>
                <a:gd name="connsiteX283" fmla="*/ 48863 w 533400"/>
                <a:gd name="connsiteY283" fmla="*/ 370523 h 533400"/>
                <a:gd name="connsiteX284" fmla="*/ 24384 w 533400"/>
                <a:gd name="connsiteY284" fmla="*/ 381953 h 533400"/>
                <a:gd name="connsiteX285" fmla="*/ 26384 w 533400"/>
                <a:gd name="connsiteY285" fmla="*/ 386239 h 533400"/>
                <a:gd name="connsiteX286" fmla="*/ 50768 w 533400"/>
                <a:gd name="connsiteY286" fmla="*/ 374809 h 533400"/>
                <a:gd name="connsiteX287" fmla="*/ 48863 w 533400"/>
                <a:gd name="connsiteY287" fmla="*/ 370523 h 533400"/>
                <a:gd name="connsiteX288" fmla="*/ 69723 w 533400"/>
                <a:gd name="connsiteY288" fmla="*/ 407384 h 533400"/>
                <a:gd name="connsiteX289" fmla="*/ 47530 w 533400"/>
                <a:gd name="connsiteY289" fmla="*/ 422910 h 533400"/>
                <a:gd name="connsiteX290" fmla="*/ 50292 w 533400"/>
                <a:gd name="connsiteY290" fmla="*/ 426815 h 533400"/>
                <a:gd name="connsiteX291" fmla="*/ 72485 w 533400"/>
                <a:gd name="connsiteY291" fmla="*/ 411290 h 533400"/>
                <a:gd name="connsiteX292" fmla="*/ 69723 w 533400"/>
                <a:gd name="connsiteY292" fmla="*/ 407384 h 533400"/>
                <a:gd name="connsiteX293" fmla="*/ 82391 w 533400"/>
                <a:gd name="connsiteY293" fmla="*/ 424339 h 533400"/>
                <a:gd name="connsiteX294" fmla="*/ 61722 w 533400"/>
                <a:gd name="connsiteY294" fmla="*/ 441674 h 533400"/>
                <a:gd name="connsiteX295" fmla="*/ 64770 w 533400"/>
                <a:gd name="connsiteY295" fmla="*/ 445294 h 533400"/>
                <a:gd name="connsiteX296" fmla="*/ 85535 w 533400"/>
                <a:gd name="connsiteY296" fmla="*/ 427863 h 533400"/>
                <a:gd name="connsiteX297" fmla="*/ 82391 w 533400"/>
                <a:gd name="connsiteY297" fmla="*/ 424339 h 533400"/>
                <a:gd name="connsiteX298" fmla="*/ 96584 w 533400"/>
                <a:gd name="connsiteY298" fmla="*/ 440055 h 533400"/>
                <a:gd name="connsiteX299" fmla="*/ 77438 w 533400"/>
                <a:gd name="connsiteY299" fmla="*/ 459200 h 533400"/>
                <a:gd name="connsiteX300" fmla="*/ 80772 w 533400"/>
                <a:gd name="connsiteY300" fmla="*/ 462629 h 533400"/>
                <a:gd name="connsiteX301" fmla="*/ 99917 w 533400"/>
                <a:gd name="connsiteY301" fmla="*/ 443484 h 533400"/>
                <a:gd name="connsiteX302" fmla="*/ 96584 w 533400"/>
                <a:gd name="connsiteY302" fmla="*/ 440055 h 533400"/>
                <a:gd name="connsiteX303" fmla="*/ 30385 w 533400"/>
                <a:gd name="connsiteY303" fmla="*/ 309848 h 533400"/>
                <a:gd name="connsiteX304" fmla="*/ 3715 w 533400"/>
                <a:gd name="connsiteY304" fmla="*/ 314516 h 533400"/>
                <a:gd name="connsiteX305" fmla="*/ 4572 w 533400"/>
                <a:gd name="connsiteY305" fmla="*/ 319183 h 533400"/>
                <a:gd name="connsiteX306" fmla="*/ 31242 w 533400"/>
                <a:gd name="connsiteY306" fmla="*/ 314420 h 533400"/>
                <a:gd name="connsiteX307" fmla="*/ 30385 w 533400"/>
                <a:gd name="connsiteY307" fmla="*/ 309848 h 533400"/>
                <a:gd name="connsiteX308" fmla="*/ 270034 w 533400"/>
                <a:gd name="connsiteY308" fmla="*/ 513017 h 533400"/>
                <a:gd name="connsiteX309" fmla="*/ 267653 w 533400"/>
                <a:gd name="connsiteY309" fmla="*/ 512921 h 533400"/>
                <a:gd name="connsiteX310" fmla="*/ 267653 w 533400"/>
                <a:gd name="connsiteY310" fmla="*/ 539972 h 533400"/>
                <a:gd name="connsiteX311" fmla="*/ 272415 w 533400"/>
                <a:gd name="connsiteY311" fmla="*/ 539972 h 533400"/>
                <a:gd name="connsiteX312" fmla="*/ 272415 w 533400"/>
                <a:gd name="connsiteY312" fmla="*/ 512921 h 533400"/>
                <a:gd name="connsiteX313" fmla="*/ 270034 w 533400"/>
                <a:gd name="connsiteY313" fmla="*/ 513017 h 533400"/>
                <a:gd name="connsiteX314" fmla="*/ 34671 w 533400"/>
                <a:gd name="connsiteY314" fmla="*/ 330613 h 533400"/>
                <a:gd name="connsiteX315" fmla="*/ 8573 w 533400"/>
                <a:gd name="connsiteY315" fmla="*/ 337566 h 533400"/>
                <a:gd name="connsiteX316" fmla="*/ 9811 w 533400"/>
                <a:gd name="connsiteY316" fmla="*/ 342138 h 533400"/>
                <a:gd name="connsiteX317" fmla="*/ 35909 w 533400"/>
                <a:gd name="connsiteY317" fmla="*/ 335090 h 533400"/>
                <a:gd name="connsiteX318" fmla="*/ 34671 w 533400"/>
                <a:gd name="connsiteY318" fmla="*/ 330613 h 533400"/>
                <a:gd name="connsiteX319" fmla="*/ 40957 w 533400"/>
                <a:gd name="connsiteY319" fmla="*/ 350901 h 533400"/>
                <a:gd name="connsiteX320" fmla="*/ 15526 w 533400"/>
                <a:gd name="connsiteY320" fmla="*/ 360045 h 533400"/>
                <a:gd name="connsiteX321" fmla="*/ 17145 w 533400"/>
                <a:gd name="connsiteY321" fmla="*/ 364522 h 533400"/>
                <a:gd name="connsiteX322" fmla="*/ 42482 w 533400"/>
                <a:gd name="connsiteY322" fmla="*/ 355283 h 533400"/>
                <a:gd name="connsiteX323" fmla="*/ 40957 w 533400"/>
                <a:gd name="connsiteY323" fmla="*/ 350901 h 533400"/>
                <a:gd name="connsiteX324" fmla="*/ 225552 w 533400"/>
                <a:gd name="connsiteY324" fmla="*/ 508825 h 533400"/>
                <a:gd name="connsiteX325" fmla="*/ 220885 w 533400"/>
                <a:gd name="connsiteY325" fmla="*/ 535496 h 533400"/>
                <a:gd name="connsiteX326" fmla="*/ 225552 w 533400"/>
                <a:gd name="connsiteY326" fmla="*/ 536258 h 533400"/>
                <a:gd name="connsiteX327" fmla="*/ 230315 w 533400"/>
                <a:gd name="connsiteY327" fmla="*/ 509588 h 533400"/>
                <a:gd name="connsiteX328" fmla="*/ 225552 w 533400"/>
                <a:gd name="connsiteY328" fmla="*/ 508825 h 533400"/>
                <a:gd name="connsiteX329" fmla="*/ 112109 w 533400"/>
                <a:gd name="connsiteY329" fmla="*/ 454533 h 533400"/>
                <a:gd name="connsiteX330" fmla="*/ 94679 w 533400"/>
                <a:gd name="connsiteY330" fmla="*/ 475298 h 533400"/>
                <a:gd name="connsiteX331" fmla="*/ 98298 w 533400"/>
                <a:gd name="connsiteY331" fmla="*/ 478346 h 533400"/>
                <a:gd name="connsiteX332" fmla="*/ 115729 w 533400"/>
                <a:gd name="connsiteY332" fmla="*/ 457676 h 533400"/>
                <a:gd name="connsiteX333" fmla="*/ 112109 w 533400"/>
                <a:gd name="connsiteY333" fmla="*/ 454533 h 533400"/>
                <a:gd name="connsiteX334" fmla="*/ 184690 w 533400"/>
                <a:gd name="connsiteY334" fmla="*/ 497491 h 533400"/>
                <a:gd name="connsiteX335" fmla="*/ 175451 w 533400"/>
                <a:gd name="connsiteY335" fmla="*/ 522827 h 533400"/>
                <a:gd name="connsiteX336" fmla="*/ 179927 w 533400"/>
                <a:gd name="connsiteY336" fmla="*/ 524447 h 533400"/>
                <a:gd name="connsiteX337" fmla="*/ 189167 w 533400"/>
                <a:gd name="connsiteY337" fmla="*/ 499015 h 533400"/>
                <a:gd name="connsiteX338" fmla="*/ 184690 w 533400"/>
                <a:gd name="connsiteY338" fmla="*/ 497491 h 533400"/>
                <a:gd name="connsiteX339" fmla="*/ 246602 w 533400"/>
                <a:gd name="connsiteY339" fmla="*/ 511778 h 533400"/>
                <a:gd name="connsiteX340" fmla="*/ 244221 w 533400"/>
                <a:gd name="connsiteY340" fmla="*/ 538734 h 533400"/>
                <a:gd name="connsiteX341" fmla="*/ 248984 w 533400"/>
                <a:gd name="connsiteY341" fmla="*/ 539115 h 533400"/>
                <a:gd name="connsiteX342" fmla="*/ 251365 w 533400"/>
                <a:gd name="connsiteY342" fmla="*/ 512064 h 533400"/>
                <a:gd name="connsiteX343" fmla="*/ 246602 w 533400"/>
                <a:gd name="connsiteY343" fmla="*/ 511778 h 533400"/>
                <a:gd name="connsiteX344" fmla="*/ 204883 w 533400"/>
                <a:gd name="connsiteY344" fmla="*/ 504063 h 533400"/>
                <a:gd name="connsiteX345" fmla="*/ 197834 w 533400"/>
                <a:gd name="connsiteY345" fmla="*/ 530162 h 533400"/>
                <a:gd name="connsiteX346" fmla="*/ 202406 w 533400"/>
                <a:gd name="connsiteY346" fmla="*/ 531400 h 533400"/>
                <a:gd name="connsiteX347" fmla="*/ 209360 w 533400"/>
                <a:gd name="connsiteY347" fmla="*/ 505397 h 533400"/>
                <a:gd name="connsiteX348" fmla="*/ 204883 w 533400"/>
                <a:gd name="connsiteY348" fmla="*/ 504063 h 533400"/>
                <a:gd name="connsiteX349" fmla="*/ 128778 w 533400"/>
                <a:gd name="connsiteY349" fmla="*/ 467582 h 533400"/>
                <a:gd name="connsiteX350" fmla="*/ 113252 w 533400"/>
                <a:gd name="connsiteY350" fmla="*/ 489775 h 533400"/>
                <a:gd name="connsiteX351" fmla="*/ 117158 w 533400"/>
                <a:gd name="connsiteY351" fmla="*/ 492538 h 533400"/>
                <a:gd name="connsiteX352" fmla="*/ 132683 w 533400"/>
                <a:gd name="connsiteY352" fmla="*/ 470345 h 533400"/>
                <a:gd name="connsiteX353" fmla="*/ 128778 w 533400"/>
                <a:gd name="connsiteY353" fmla="*/ 467582 h 533400"/>
                <a:gd name="connsiteX354" fmla="*/ 27813 w 533400"/>
                <a:gd name="connsiteY354" fmla="*/ 288798 h 533400"/>
                <a:gd name="connsiteX355" fmla="*/ 857 w 533400"/>
                <a:gd name="connsiteY355" fmla="*/ 291179 h 533400"/>
                <a:gd name="connsiteX356" fmla="*/ 1238 w 533400"/>
                <a:gd name="connsiteY356" fmla="*/ 295942 h 533400"/>
                <a:gd name="connsiteX357" fmla="*/ 28194 w 533400"/>
                <a:gd name="connsiteY357" fmla="*/ 293561 h 533400"/>
                <a:gd name="connsiteX358" fmla="*/ 27813 w 533400"/>
                <a:gd name="connsiteY358" fmla="*/ 288798 h 533400"/>
                <a:gd name="connsiteX359" fmla="*/ 165164 w 533400"/>
                <a:gd name="connsiteY359" fmla="*/ 489299 h 533400"/>
                <a:gd name="connsiteX360" fmla="*/ 153829 w 533400"/>
                <a:gd name="connsiteY360" fmla="*/ 513683 h 533400"/>
                <a:gd name="connsiteX361" fmla="*/ 158115 w 533400"/>
                <a:gd name="connsiteY361" fmla="*/ 515684 h 533400"/>
                <a:gd name="connsiteX362" fmla="*/ 169545 w 533400"/>
                <a:gd name="connsiteY362" fmla="*/ 491204 h 533400"/>
                <a:gd name="connsiteX363" fmla="*/ 165164 w 533400"/>
                <a:gd name="connsiteY363" fmla="*/ 489299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</a:cxnLst>
              <a:rect l="l" t="t" r="r" b="b"/>
              <a:pathLst>
                <a:path w="533400" h="533400">
                  <a:moveTo>
                    <a:pt x="146495" y="60770"/>
                  </a:moveTo>
                  <a:lnTo>
                    <a:pt x="132969" y="37338"/>
                  </a:lnTo>
                  <a:lnTo>
                    <a:pt x="137160" y="34957"/>
                  </a:lnTo>
                  <a:lnTo>
                    <a:pt x="150686" y="58388"/>
                  </a:lnTo>
                  <a:cubicBezTo>
                    <a:pt x="149257" y="59150"/>
                    <a:pt x="147923" y="59912"/>
                    <a:pt x="146495" y="60770"/>
                  </a:cubicBezTo>
                  <a:close/>
                  <a:moveTo>
                    <a:pt x="169545" y="48768"/>
                  </a:moveTo>
                  <a:lnTo>
                    <a:pt x="158115" y="24289"/>
                  </a:lnTo>
                  <a:lnTo>
                    <a:pt x="153829" y="26289"/>
                  </a:lnTo>
                  <a:lnTo>
                    <a:pt x="165259" y="50673"/>
                  </a:lnTo>
                  <a:cubicBezTo>
                    <a:pt x="166592" y="50006"/>
                    <a:pt x="168116" y="49435"/>
                    <a:pt x="169545" y="48768"/>
                  </a:cubicBezTo>
                  <a:close/>
                  <a:moveTo>
                    <a:pt x="99917" y="96488"/>
                  </a:moveTo>
                  <a:lnTo>
                    <a:pt x="80867" y="77343"/>
                  </a:lnTo>
                  <a:lnTo>
                    <a:pt x="77438" y="80677"/>
                  </a:lnTo>
                  <a:lnTo>
                    <a:pt x="96584" y="99822"/>
                  </a:lnTo>
                  <a:cubicBezTo>
                    <a:pt x="97727" y="98774"/>
                    <a:pt x="98870" y="97631"/>
                    <a:pt x="99917" y="96488"/>
                  </a:cubicBezTo>
                  <a:close/>
                  <a:moveTo>
                    <a:pt x="115729" y="82296"/>
                  </a:moveTo>
                  <a:lnTo>
                    <a:pt x="98393" y="61627"/>
                  </a:lnTo>
                  <a:lnTo>
                    <a:pt x="94774" y="64675"/>
                  </a:lnTo>
                  <a:lnTo>
                    <a:pt x="112204" y="85439"/>
                  </a:lnTo>
                  <a:cubicBezTo>
                    <a:pt x="113348" y="84392"/>
                    <a:pt x="114491" y="83344"/>
                    <a:pt x="115729" y="82296"/>
                  </a:cubicBezTo>
                  <a:close/>
                  <a:moveTo>
                    <a:pt x="132683" y="69628"/>
                  </a:moveTo>
                  <a:lnTo>
                    <a:pt x="117158" y="47530"/>
                  </a:lnTo>
                  <a:lnTo>
                    <a:pt x="113252" y="50292"/>
                  </a:lnTo>
                  <a:lnTo>
                    <a:pt x="128778" y="72485"/>
                  </a:lnTo>
                  <a:cubicBezTo>
                    <a:pt x="130016" y="71438"/>
                    <a:pt x="131350" y="70485"/>
                    <a:pt x="132683" y="69628"/>
                  </a:cubicBezTo>
                  <a:close/>
                  <a:moveTo>
                    <a:pt x="230219" y="30290"/>
                  </a:moveTo>
                  <a:lnTo>
                    <a:pt x="225552" y="3715"/>
                  </a:lnTo>
                  <a:lnTo>
                    <a:pt x="220885" y="4477"/>
                  </a:lnTo>
                  <a:lnTo>
                    <a:pt x="225552" y="31147"/>
                  </a:lnTo>
                  <a:cubicBezTo>
                    <a:pt x="227076" y="30861"/>
                    <a:pt x="228695" y="30575"/>
                    <a:pt x="230219" y="30290"/>
                  </a:cubicBezTo>
                  <a:close/>
                  <a:moveTo>
                    <a:pt x="189167" y="40862"/>
                  </a:moveTo>
                  <a:lnTo>
                    <a:pt x="179927" y="15526"/>
                  </a:lnTo>
                  <a:lnTo>
                    <a:pt x="175451" y="17145"/>
                  </a:lnTo>
                  <a:lnTo>
                    <a:pt x="184690" y="42482"/>
                  </a:lnTo>
                  <a:cubicBezTo>
                    <a:pt x="186214" y="41910"/>
                    <a:pt x="187643" y="41339"/>
                    <a:pt x="189167" y="40862"/>
                  </a:cubicBezTo>
                  <a:close/>
                  <a:moveTo>
                    <a:pt x="251270" y="27813"/>
                  </a:moveTo>
                  <a:lnTo>
                    <a:pt x="248888" y="857"/>
                  </a:lnTo>
                  <a:lnTo>
                    <a:pt x="244126" y="1238"/>
                  </a:lnTo>
                  <a:lnTo>
                    <a:pt x="246507" y="28194"/>
                  </a:lnTo>
                  <a:cubicBezTo>
                    <a:pt x="248126" y="28004"/>
                    <a:pt x="249746" y="27908"/>
                    <a:pt x="251270" y="27813"/>
                  </a:cubicBezTo>
                  <a:close/>
                  <a:moveTo>
                    <a:pt x="209455" y="34576"/>
                  </a:moveTo>
                  <a:lnTo>
                    <a:pt x="202502" y="8573"/>
                  </a:lnTo>
                  <a:lnTo>
                    <a:pt x="197930" y="9811"/>
                  </a:lnTo>
                  <a:lnTo>
                    <a:pt x="204978" y="35909"/>
                  </a:lnTo>
                  <a:cubicBezTo>
                    <a:pt x="206407" y="35433"/>
                    <a:pt x="207931" y="35052"/>
                    <a:pt x="209455" y="34576"/>
                  </a:cubicBezTo>
                  <a:close/>
                  <a:moveTo>
                    <a:pt x="85535" y="112014"/>
                  </a:moveTo>
                  <a:lnTo>
                    <a:pt x="64865" y="94583"/>
                  </a:lnTo>
                  <a:lnTo>
                    <a:pt x="61817" y="98203"/>
                  </a:lnTo>
                  <a:lnTo>
                    <a:pt x="82487" y="115538"/>
                  </a:lnTo>
                  <a:cubicBezTo>
                    <a:pt x="83439" y="114395"/>
                    <a:pt x="84487" y="113157"/>
                    <a:pt x="85535" y="112014"/>
                  </a:cubicBezTo>
                  <a:close/>
                  <a:moveTo>
                    <a:pt x="36005" y="204788"/>
                  </a:moveTo>
                  <a:lnTo>
                    <a:pt x="9906" y="197834"/>
                  </a:lnTo>
                  <a:lnTo>
                    <a:pt x="8668" y="202406"/>
                  </a:lnTo>
                  <a:lnTo>
                    <a:pt x="34766" y="209360"/>
                  </a:lnTo>
                  <a:cubicBezTo>
                    <a:pt x="35052" y="207836"/>
                    <a:pt x="35528" y="206312"/>
                    <a:pt x="36005" y="204788"/>
                  </a:cubicBezTo>
                  <a:close/>
                  <a:moveTo>
                    <a:pt x="31242" y="225457"/>
                  </a:moveTo>
                  <a:lnTo>
                    <a:pt x="4572" y="220790"/>
                  </a:lnTo>
                  <a:lnTo>
                    <a:pt x="3715" y="225457"/>
                  </a:lnTo>
                  <a:lnTo>
                    <a:pt x="30385" y="230219"/>
                  </a:lnTo>
                  <a:cubicBezTo>
                    <a:pt x="30670" y="228600"/>
                    <a:pt x="30956" y="226981"/>
                    <a:pt x="31242" y="225457"/>
                  </a:cubicBezTo>
                  <a:close/>
                  <a:moveTo>
                    <a:pt x="28194" y="246412"/>
                  </a:moveTo>
                  <a:lnTo>
                    <a:pt x="1238" y="244031"/>
                  </a:lnTo>
                  <a:lnTo>
                    <a:pt x="857" y="248793"/>
                  </a:lnTo>
                  <a:lnTo>
                    <a:pt x="27813" y="251174"/>
                  </a:lnTo>
                  <a:cubicBezTo>
                    <a:pt x="28004" y="249650"/>
                    <a:pt x="28099" y="248031"/>
                    <a:pt x="28194" y="246412"/>
                  </a:cubicBezTo>
                  <a:close/>
                  <a:moveTo>
                    <a:pt x="42577" y="184594"/>
                  </a:moveTo>
                  <a:lnTo>
                    <a:pt x="17240" y="175355"/>
                  </a:lnTo>
                  <a:lnTo>
                    <a:pt x="15621" y="179832"/>
                  </a:lnTo>
                  <a:lnTo>
                    <a:pt x="40957" y="189071"/>
                  </a:lnTo>
                  <a:cubicBezTo>
                    <a:pt x="41434" y="187643"/>
                    <a:pt x="42005" y="186119"/>
                    <a:pt x="42577" y="184594"/>
                  </a:cubicBezTo>
                  <a:close/>
                  <a:moveTo>
                    <a:pt x="60865" y="146495"/>
                  </a:moveTo>
                  <a:lnTo>
                    <a:pt x="37433" y="132969"/>
                  </a:lnTo>
                  <a:lnTo>
                    <a:pt x="35052" y="137065"/>
                  </a:lnTo>
                  <a:lnTo>
                    <a:pt x="58484" y="150590"/>
                  </a:lnTo>
                  <a:cubicBezTo>
                    <a:pt x="59245" y="149162"/>
                    <a:pt x="60007" y="147828"/>
                    <a:pt x="60865" y="146495"/>
                  </a:cubicBezTo>
                  <a:close/>
                  <a:moveTo>
                    <a:pt x="72390" y="128683"/>
                  </a:moveTo>
                  <a:lnTo>
                    <a:pt x="50197" y="113157"/>
                  </a:lnTo>
                  <a:lnTo>
                    <a:pt x="47435" y="117062"/>
                  </a:lnTo>
                  <a:lnTo>
                    <a:pt x="69533" y="132588"/>
                  </a:lnTo>
                  <a:cubicBezTo>
                    <a:pt x="70580" y="131255"/>
                    <a:pt x="71533" y="130016"/>
                    <a:pt x="72390" y="128683"/>
                  </a:cubicBezTo>
                  <a:close/>
                  <a:moveTo>
                    <a:pt x="270034" y="26956"/>
                  </a:moveTo>
                  <a:cubicBezTo>
                    <a:pt x="270796" y="26956"/>
                    <a:pt x="271653" y="27051"/>
                    <a:pt x="272415" y="27051"/>
                  </a:cubicBezTo>
                  <a:lnTo>
                    <a:pt x="272415" y="0"/>
                  </a:lnTo>
                  <a:lnTo>
                    <a:pt x="267653" y="0"/>
                  </a:lnTo>
                  <a:lnTo>
                    <a:pt x="267653" y="27051"/>
                  </a:lnTo>
                  <a:cubicBezTo>
                    <a:pt x="268510" y="27051"/>
                    <a:pt x="269272" y="26956"/>
                    <a:pt x="270034" y="26956"/>
                  </a:cubicBezTo>
                  <a:close/>
                  <a:moveTo>
                    <a:pt x="27051" y="270034"/>
                  </a:moveTo>
                  <a:cubicBezTo>
                    <a:pt x="27051" y="269272"/>
                    <a:pt x="27146" y="268415"/>
                    <a:pt x="27146" y="267653"/>
                  </a:cubicBezTo>
                  <a:lnTo>
                    <a:pt x="0" y="267653"/>
                  </a:lnTo>
                  <a:lnTo>
                    <a:pt x="0" y="272415"/>
                  </a:lnTo>
                  <a:lnTo>
                    <a:pt x="27146" y="272415"/>
                  </a:lnTo>
                  <a:cubicBezTo>
                    <a:pt x="27146" y="271558"/>
                    <a:pt x="27051" y="270796"/>
                    <a:pt x="27051" y="270034"/>
                  </a:cubicBezTo>
                  <a:close/>
                  <a:moveTo>
                    <a:pt x="50768" y="165164"/>
                  </a:moveTo>
                  <a:lnTo>
                    <a:pt x="26384" y="153734"/>
                  </a:lnTo>
                  <a:lnTo>
                    <a:pt x="24384" y="158020"/>
                  </a:lnTo>
                  <a:lnTo>
                    <a:pt x="48863" y="169450"/>
                  </a:lnTo>
                  <a:cubicBezTo>
                    <a:pt x="49530" y="168021"/>
                    <a:pt x="50101" y="166497"/>
                    <a:pt x="50768" y="165164"/>
                  </a:cubicBezTo>
                  <a:close/>
                  <a:moveTo>
                    <a:pt x="293656" y="28194"/>
                  </a:moveTo>
                  <a:lnTo>
                    <a:pt x="296037" y="1238"/>
                  </a:lnTo>
                  <a:lnTo>
                    <a:pt x="291275" y="857"/>
                  </a:lnTo>
                  <a:lnTo>
                    <a:pt x="288893" y="27813"/>
                  </a:lnTo>
                  <a:cubicBezTo>
                    <a:pt x="290513" y="27908"/>
                    <a:pt x="292037" y="28004"/>
                    <a:pt x="293656" y="28194"/>
                  </a:cubicBezTo>
                  <a:close/>
                  <a:moveTo>
                    <a:pt x="491300" y="169450"/>
                  </a:moveTo>
                  <a:lnTo>
                    <a:pt x="515779" y="158115"/>
                  </a:lnTo>
                  <a:lnTo>
                    <a:pt x="513779" y="153829"/>
                  </a:lnTo>
                  <a:lnTo>
                    <a:pt x="489395" y="165259"/>
                  </a:lnTo>
                  <a:cubicBezTo>
                    <a:pt x="489966" y="166592"/>
                    <a:pt x="490633" y="168021"/>
                    <a:pt x="491300" y="169450"/>
                  </a:cubicBezTo>
                  <a:close/>
                  <a:moveTo>
                    <a:pt x="499205" y="189167"/>
                  </a:moveTo>
                  <a:lnTo>
                    <a:pt x="524637" y="179927"/>
                  </a:lnTo>
                  <a:lnTo>
                    <a:pt x="523018" y="175451"/>
                  </a:lnTo>
                  <a:lnTo>
                    <a:pt x="497681" y="184690"/>
                  </a:lnTo>
                  <a:cubicBezTo>
                    <a:pt x="498158" y="186119"/>
                    <a:pt x="498729" y="187643"/>
                    <a:pt x="499205" y="189167"/>
                  </a:cubicBezTo>
                  <a:close/>
                  <a:moveTo>
                    <a:pt x="470535" y="132588"/>
                  </a:moveTo>
                  <a:lnTo>
                    <a:pt x="492633" y="117062"/>
                  </a:lnTo>
                  <a:lnTo>
                    <a:pt x="489871" y="113157"/>
                  </a:lnTo>
                  <a:lnTo>
                    <a:pt x="467678" y="128683"/>
                  </a:lnTo>
                  <a:cubicBezTo>
                    <a:pt x="468630" y="130016"/>
                    <a:pt x="469583" y="131255"/>
                    <a:pt x="470535" y="132588"/>
                  </a:cubicBezTo>
                  <a:close/>
                  <a:moveTo>
                    <a:pt x="505397" y="209455"/>
                  </a:moveTo>
                  <a:lnTo>
                    <a:pt x="531400" y="202502"/>
                  </a:lnTo>
                  <a:lnTo>
                    <a:pt x="530162" y="197930"/>
                  </a:lnTo>
                  <a:lnTo>
                    <a:pt x="504063" y="204883"/>
                  </a:lnTo>
                  <a:cubicBezTo>
                    <a:pt x="504635" y="206312"/>
                    <a:pt x="505016" y="207836"/>
                    <a:pt x="505397" y="209455"/>
                  </a:cubicBezTo>
                  <a:close/>
                  <a:moveTo>
                    <a:pt x="512255" y="251174"/>
                  </a:moveTo>
                  <a:lnTo>
                    <a:pt x="539210" y="248793"/>
                  </a:lnTo>
                  <a:lnTo>
                    <a:pt x="538829" y="244031"/>
                  </a:lnTo>
                  <a:lnTo>
                    <a:pt x="511874" y="246412"/>
                  </a:lnTo>
                  <a:cubicBezTo>
                    <a:pt x="512064" y="248031"/>
                    <a:pt x="512159" y="249650"/>
                    <a:pt x="512255" y="251174"/>
                  </a:cubicBezTo>
                  <a:close/>
                  <a:moveTo>
                    <a:pt x="509778" y="230124"/>
                  </a:moveTo>
                  <a:lnTo>
                    <a:pt x="536353" y="225457"/>
                  </a:lnTo>
                  <a:lnTo>
                    <a:pt x="535591" y="220790"/>
                  </a:lnTo>
                  <a:lnTo>
                    <a:pt x="508921" y="225457"/>
                  </a:lnTo>
                  <a:cubicBezTo>
                    <a:pt x="509207" y="226981"/>
                    <a:pt x="509492" y="228600"/>
                    <a:pt x="509778" y="230124"/>
                  </a:cubicBezTo>
                  <a:close/>
                  <a:moveTo>
                    <a:pt x="457772" y="115634"/>
                  </a:moveTo>
                  <a:lnTo>
                    <a:pt x="478441" y="98298"/>
                  </a:lnTo>
                  <a:lnTo>
                    <a:pt x="475393" y="94678"/>
                  </a:lnTo>
                  <a:lnTo>
                    <a:pt x="454628" y="112109"/>
                  </a:lnTo>
                  <a:cubicBezTo>
                    <a:pt x="455676" y="113252"/>
                    <a:pt x="456724" y="114395"/>
                    <a:pt x="457772" y="115634"/>
                  </a:cubicBezTo>
                  <a:close/>
                  <a:moveTo>
                    <a:pt x="481679" y="150590"/>
                  </a:moveTo>
                  <a:lnTo>
                    <a:pt x="505111" y="137065"/>
                  </a:lnTo>
                  <a:lnTo>
                    <a:pt x="502730" y="132874"/>
                  </a:lnTo>
                  <a:lnTo>
                    <a:pt x="479298" y="146399"/>
                  </a:lnTo>
                  <a:cubicBezTo>
                    <a:pt x="480060" y="147828"/>
                    <a:pt x="480917" y="149162"/>
                    <a:pt x="481679" y="150590"/>
                  </a:cubicBezTo>
                  <a:close/>
                  <a:moveTo>
                    <a:pt x="335280" y="35909"/>
                  </a:moveTo>
                  <a:lnTo>
                    <a:pt x="342233" y="9811"/>
                  </a:lnTo>
                  <a:lnTo>
                    <a:pt x="337661" y="8573"/>
                  </a:lnTo>
                  <a:lnTo>
                    <a:pt x="330708" y="34576"/>
                  </a:lnTo>
                  <a:cubicBezTo>
                    <a:pt x="332232" y="35052"/>
                    <a:pt x="333756" y="35433"/>
                    <a:pt x="335280" y="35909"/>
                  </a:cubicBezTo>
                  <a:close/>
                  <a:moveTo>
                    <a:pt x="374999" y="50768"/>
                  </a:moveTo>
                  <a:lnTo>
                    <a:pt x="386334" y="26289"/>
                  </a:lnTo>
                  <a:lnTo>
                    <a:pt x="382048" y="24289"/>
                  </a:lnTo>
                  <a:lnTo>
                    <a:pt x="370618" y="48768"/>
                  </a:lnTo>
                  <a:cubicBezTo>
                    <a:pt x="372047" y="49435"/>
                    <a:pt x="373571" y="50006"/>
                    <a:pt x="374999" y="50768"/>
                  </a:cubicBezTo>
                  <a:close/>
                  <a:moveTo>
                    <a:pt x="355473" y="42482"/>
                  </a:moveTo>
                  <a:lnTo>
                    <a:pt x="364712" y="17145"/>
                  </a:lnTo>
                  <a:lnTo>
                    <a:pt x="360235" y="15526"/>
                  </a:lnTo>
                  <a:lnTo>
                    <a:pt x="350996" y="40862"/>
                  </a:lnTo>
                  <a:cubicBezTo>
                    <a:pt x="352425" y="41339"/>
                    <a:pt x="353949" y="41910"/>
                    <a:pt x="355473" y="42482"/>
                  </a:cubicBezTo>
                  <a:close/>
                  <a:moveTo>
                    <a:pt x="314611" y="31147"/>
                  </a:moveTo>
                  <a:lnTo>
                    <a:pt x="319278" y="4477"/>
                  </a:lnTo>
                  <a:lnTo>
                    <a:pt x="314611" y="3620"/>
                  </a:lnTo>
                  <a:lnTo>
                    <a:pt x="309944" y="30194"/>
                  </a:lnTo>
                  <a:cubicBezTo>
                    <a:pt x="311468" y="30575"/>
                    <a:pt x="313087" y="30861"/>
                    <a:pt x="314611" y="31147"/>
                  </a:cubicBezTo>
                  <a:close/>
                  <a:moveTo>
                    <a:pt x="393573" y="60770"/>
                  </a:moveTo>
                  <a:lnTo>
                    <a:pt x="407099" y="37338"/>
                  </a:lnTo>
                  <a:lnTo>
                    <a:pt x="403003" y="34957"/>
                  </a:lnTo>
                  <a:lnTo>
                    <a:pt x="389477" y="58388"/>
                  </a:lnTo>
                  <a:cubicBezTo>
                    <a:pt x="390906" y="59150"/>
                    <a:pt x="392335" y="59912"/>
                    <a:pt x="393573" y="60770"/>
                  </a:cubicBezTo>
                  <a:close/>
                  <a:moveTo>
                    <a:pt x="443579" y="99917"/>
                  </a:moveTo>
                  <a:lnTo>
                    <a:pt x="462725" y="80772"/>
                  </a:lnTo>
                  <a:lnTo>
                    <a:pt x="459391" y="77343"/>
                  </a:lnTo>
                  <a:lnTo>
                    <a:pt x="440246" y="96488"/>
                  </a:lnTo>
                  <a:cubicBezTo>
                    <a:pt x="441293" y="97631"/>
                    <a:pt x="442436" y="98774"/>
                    <a:pt x="443579" y="99917"/>
                  </a:cubicBezTo>
                  <a:close/>
                  <a:moveTo>
                    <a:pt x="428054" y="85439"/>
                  </a:moveTo>
                  <a:lnTo>
                    <a:pt x="445484" y="64675"/>
                  </a:lnTo>
                  <a:lnTo>
                    <a:pt x="441865" y="61627"/>
                  </a:lnTo>
                  <a:lnTo>
                    <a:pt x="424529" y="82296"/>
                  </a:lnTo>
                  <a:cubicBezTo>
                    <a:pt x="425672" y="83344"/>
                    <a:pt x="426815" y="84392"/>
                    <a:pt x="428054" y="85439"/>
                  </a:cubicBezTo>
                  <a:close/>
                  <a:moveTo>
                    <a:pt x="411385" y="72390"/>
                  </a:moveTo>
                  <a:lnTo>
                    <a:pt x="426910" y="50197"/>
                  </a:lnTo>
                  <a:lnTo>
                    <a:pt x="423005" y="47435"/>
                  </a:lnTo>
                  <a:lnTo>
                    <a:pt x="407480" y="69533"/>
                  </a:lnTo>
                  <a:cubicBezTo>
                    <a:pt x="408813" y="70485"/>
                    <a:pt x="410051" y="71438"/>
                    <a:pt x="411385" y="72390"/>
                  </a:cubicBezTo>
                  <a:close/>
                  <a:moveTo>
                    <a:pt x="454628" y="427958"/>
                  </a:moveTo>
                  <a:lnTo>
                    <a:pt x="475393" y="445389"/>
                  </a:lnTo>
                  <a:lnTo>
                    <a:pt x="478441" y="441770"/>
                  </a:lnTo>
                  <a:lnTo>
                    <a:pt x="457772" y="424339"/>
                  </a:lnTo>
                  <a:cubicBezTo>
                    <a:pt x="456724" y="425577"/>
                    <a:pt x="455581" y="426815"/>
                    <a:pt x="454628" y="427958"/>
                  </a:cubicBezTo>
                  <a:close/>
                  <a:moveTo>
                    <a:pt x="389477" y="481584"/>
                  </a:moveTo>
                  <a:lnTo>
                    <a:pt x="403003" y="505016"/>
                  </a:lnTo>
                  <a:lnTo>
                    <a:pt x="407099" y="502634"/>
                  </a:lnTo>
                  <a:lnTo>
                    <a:pt x="393573" y="479203"/>
                  </a:lnTo>
                  <a:cubicBezTo>
                    <a:pt x="392240" y="480060"/>
                    <a:pt x="390811" y="480822"/>
                    <a:pt x="389477" y="481584"/>
                  </a:cubicBezTo>
                  <a:close/>
                  <a:moveTo>
                    <a:pt x="407480" y="470440"/>
                  </a:moveTo>
                  <a:lnTo>
                    <a:pt x="423005" y="492633"/>
                  </a:lnTo>
                  <a:lnTo>
                    <a:pt x="426910" y="489871"/>
                  </a:lnTo>
                  <a:lnTo>
                    <a:pt x="411385" y="467678"/>
                  </a:lnTo>
                  <a:cubicBezTo>
                    <a:pt x="410051" y="468535"/>
                    <a:pt x="408718" y="469487"/>
                    <a:pt x="407480" y="470440"/>
                  </a:cubicBezTo>
                  <a:close/>
                  <a:moveTo>
                    <a:pt x="370523" y="491204"/>
                  </a:moveTo>
                  <a:lnTo>
                    <a:pt x="381953" y="515684"/>
                  </a:lnTo>
                  <a:lnTo>
                    <a:pt x="386239" y="513683"/>
                  </a:lnTo>
                  <a:lnTo>
                    <a:pt x="374809" y="489204"/>
                  </a:lnTo>
                  <a:cubicBezTo>
                    <a:pt x="373475" y="489966"/>
                    <a:pt x="372047" y="490538"/>
                    <a:pt x="370523" y="491204"/>
                  </a:cubicBezTo>
                  <a:close/>
                  <a:moveTo>
                    <a:pt x="424434" y="457676"/>
                  </a:moveTo>
                  <a:lnTo>
                    <a:pt x="441770" y="478346"/>
                  </a:lnTo>
                  <a:lnTo>
                    <a:pt x="445389" y="475298"/>
                  </a:lnTo>
                  <a:lnTo>
                    <a:pt x="427958" y="454533"/>
                  </a:lnTo>
                  <a:cubicBezTo>
                    <a:pt x="426815" y="455581"/>
                    <a:pt x="425577" y="456629"/>
                    <a:pt x="424434" y="457676"/>
                  </a:cubicBezTo>
                  <a:close/>
                  <a:moveTo>
                    <a:pt x="440150" y="443484"/>
                  </a:moveTo>
                  <a:lnTo>
                    <a:pt x="459296" y="462629"/>
                  </a:lnTo>
                  <a:lnTo>
                    <a:pt x="462629" y="459296"/>
                  </a:lnTo>
                  <a:lnTo>
                    <a:pt x="443484" y="440150"/>
                  </a:lnTo>
                  <a:cubicBezTo>
                    <a:pt x="442341" y="441198"/>
                    <a:pt x="441293" y="442341"/>
                    <a:pt x="440150" y="443484"/>
                  </a:cubicBezTo>
                  <a:close/>
                  <a:moveTo>
                    <a:pt x="309848" y="509683"/>
                  </a:moveTo>
                  <a:lnTo>
                    <a:pt x="314611" y="536353"/>
                  </a:lnTo>
                  <a:lnTo>
                    <a:pt x="319278" y="535591"/>
                  </a:lnTo>
                  <a:lnTo>
                    <a:pt x="314611" y="508921"/>
                  </a:lnTo>
                  <a:cubicBezTo>
                    <a:pt x="312992" y="509111"/>
                    <a:pt x="311468" y="509397"/>
                    <a:pt x="309848" y="509683"/>
                  </a:cubicBezTo>
                  <a:close/>
                  <a:moveTo>
                    <a:pt x="350901" y="499110"/>
                  </a:moveTo>
                  <a:lnTo>
                    <a:pt x="360140" y="524542"/>
                  </a:lnTo>
                  <a:lnTo>
                    <a:pt x="364617" y="522923"/>
                  </a:lnTo>
                  <a:lnTo>
                    <a:pt x="355378" y="497491"/>
                  </a:lnTo>
                  <a:cubicBezTo>
                    <a:pt x="353854" y="498062"/>
                    <a:pt x="352425" y="498634"/>
                    <a:pt x="350901" y="499110"/>
                  </a:cubicBezTo>
                  <a:close/>
                  <a:moveTo>
                    <a:pt x="330613" y="505397"/>
                  </a:moveTo>
                  <a:lnTo>
                    <a:pt x="337566" y="531400"/>
                  </a:lnTo>
                  <a:lnTo>
                    <a:pt x="342138" y="530162"/>
                  </a:lnTo>
                  <a:lnTo>
                    <a:pt x="335090" y="504063"/>
                  </a:lnTo>
                  <a:cubicBezTo>
                    <a:pt x="333661" y="504539"/>
                    <a:pt x="332137" y="505016"/>
                    <a:pt x="330613" y="505397"/>
                  </a:cubicBezTo>
                  <a:close/>
                  <a:moveTo>
                    <a:pt x="467678" y="411290"/>
                  </a:moveTo>
                  <a:lnTo>
                    <a:pt x="489871" y="426815"/>
                  </a:lnTo>
                  <a:lnTo>
                    <a:pt x="492633" y="422910"/>
                  </a:lnTo>
                  <a:lnTo>
                    <a:pt x="470535" y="407384"/>
                  </a:lnTo>
                  <a:cubicBezTo>
                    <a:pt x="469487" y="408718"/>
                    <a:pt x="468630" y="409956"/>
                    <a:pt x="467678" y="411290"/>
                  </a:cubicBezTo>
                  <a:close/>
                  <a:moveTo>
                    <a:pt x="511874" y="293561"/>
                  </a:moveTo>
                  <a:lnTo>
                    <a:pt x="538829" y="295942"/>
                  </a:lnTo>
                  <a:lnTo>
                    <a:pt x="539210" y="291179"/>
                  </a:lnTo>
                  <a:lnTo>
                    <a:pt x="512255" y="288798"/>
                  </a:lnTo>
                  <a:cubicBezTo>
                    <a:pt x="512159" y="290417"/>
                    <a:pt x="512064" y="291941"/>
                    <a:pt x="511874" y="293561"/>
                  </a:cubicBezTo>
                  <a:close/>
                  <a:moveTo>
                    <a:pt x="504158" y="335185"/>
                  </a:moveTo>
                  <a:lnTo>
                    <a:pt x="530352" y="342233"/>
                  </a:lnTo>
                  <a:lnTo>
                    <a:pt x="531590" y="337661"/>
                  </a:lnTo>
                  <a:lnTo>
                    <a:pt x="505587" y="330613"/>
                  </a:lnTo>
                  <a:cubicBezTo>
                    <a:pt x="505016" y="332137"/>
                    <a:pt x="504539" y="333661"/>
                    <a:pt x="504158" y="335185"/>
                  </a:cubicBezTo>
                  <a:close/>
                  <a:moveTo>
                    <a:pt x="288798" y="512159"/>
                  </a:moveTo>
                  <a:lnTo>
                    <a:pt x="291179" y="539115"/>
                  </a:lnTo>
                  <a:lnTo>
                    <a:pt x="295942" y="538734"/>
                  </a:lnTo>
                  <a:lnTo>
                    <a:pt x="293560" y="511778"/>
                  </a:lnTo>
                  <a:cubicBezTo>
                    <a:pt x="291941" y="511969"/>
                    <a:pt x="290417" y="512064"/>
                    <a:pt x="288798" y="512159"/>
                  </a:cubicBezTo>
                  <a:close/>
                  <a:moveTo>
                    <a:pt x="513017" y="267653"/>
                  </a:moveTo>
                  <a:cubicBezTo>
                    <a:pt x="513017" y="268415"/>
                    <a:pt x="513112" y="269177"/>
                    <a:pt x="513112" y="270034"/>
                  </a:cubicBezTo>
                  <a:cubicBezTo>
                    <a:pt x="513112" y="270891"/>
                    <a:pt x="513017" y="271653"/>
                    <a:pt x="513017" y="272415"/>
                  </a:cubicBezTo>
                  <a:lnTo>
                    <a:pt x="540068" y="272415"/>
                  </a:lnTo>
                  <a:lnTo>
                    <a:pt x="540068" y="267653"/>
                  </a:lnTo>
                  <a:lnTo>
                    <a:pt x="513017" y="267653"/>
                  </a:lnTo>
                  <a:close/>
                  <a:moveTo>
                    <a:pt x="508921" y="314516"/>
                  </a:moveTo>
                  <a:lnTo>
                    <a:pt x="535591" y="319183"/>
                  </a:lnTo>
                  <a:lnTo>
                    <a:pt x="536353" y="314516"/>
                  </a:lnTo>
                  <a:lnTo>
                    <a:pt x="509683" y="309848"/>
                  </a:lnTo>
                  <a:cubicBezTo>
                    <a:pt x="509492" y="311468"/>
                    <a:pt x="509207" y="312992"/>
                    <a:pt x="508921" y="314516"/>
                  </a:cubicBezTo>
                  <a:close/>
                  <a:moveTo>
                    <a:pt x="497586" y="355378"/>
                  </a:moveTo>
                  <a:lnTo>
                    <a:pt x="523018" y="364617"/>
                  </a:lnTo>
                  <a:lnTo>
                    <a:pt x="524637" y="360140"/>
                  </a:lnTo>
                  <a:lnTo>
                    <a:pt x="499205" y="350901"/>
                  </a:lnTo>
                  <a:cubicBezTo>
                    <a:pt x="498729" y="352330"/>
                    <a:pt x="498158" y="353854"/>
                    <a:pt x="497586" y="355378"/>
                  </a:cubicBezTo>
                  <a:close/>
                  <a:moveTo>
                    <a:pt x="479298" y="393573"/>
                  </a:moveTo>
                  <a:lnTo>
                    <a:pt x="502730" y="407099"/>
                  </a:lnTo>
                  <a:lnTo>
                    <a:pt x="505111" y="402908"/>
                  </a:lnTo>
                  <a:lnTo>
                    <a:pt x="481679" y="389382"/>
                  </a:lnTo>
                  <a:cubicBezTo>
                    <a:pt x="480822" y="390811"/>
                    <a:pt x="480060" y="392144"/>
                    <a:pt x="479298" y="393573"/>
                  </a:cubicBezTo>
                  <a:close/>
                  <a:moveTo>
                    <a:pt x="489299" y="374904"/>
                  </a:moveTo>
                  <a:lnTo>
                    <a:pt x="513779" y="386334"/>
                  </a:lnTo>
                  <a:lnTo>
                    <a:pt x="515779" y="381953"/>
                  </a:lnTo>
                  <a:lnTo>
                    <a:pt x="491300" y="370523"/>
                  </a:lnTo>
                  <a:cubicBezTo>
                    <a:pt x="490633" y="371951"/>
                    <a:pt x="489966" y="373475"/>
                    <a:pt x="489299" y="374904"/>
                  </a:cubicBezTo>
                  <a:close/>
                  <a:moveTo>
                    <a:pt x="146495" y="479203"/>
                  </a:moveTo>
                  <a:lnTo>
                    <a:pt x="132969" y="502634"/>
                  </a:lnTo>
                  <a:lnTo>
                    <a:pt x="137065" y="505016"/>
                  </a:lnTo>
                  <a:lnTo>
                    <a:pt x="150590" y="481584"/>
                  </a:lnTo>
                  <a:cubicBezTo>
                    <a:pt x="149257" y="480822"/>
                    <a:pt x="147923" y="479965"/>
                    <a:pt x="146495" y="479203"/>
                  </a:cubicBezTo>
                  <a:close/>
                  <a:moveTo>
                    <a:pt x="58484" y="389382"/>
                  </a:moveTo>
                  <a:lnTo>
                    <a:pt x="35052" y="402908"/>
                  </a:lnTo>
                  <a:lnTo>
                    <a:pt x="37433" y="407003"/>
                  </a:lnTo>
                  <a:lnTo>
                    <a:pt x="60865" y="393478"/>
                  </a:lnTo>
                  <a:cubicBezTo>
                    <a:pt x="60007" y="392144"/>
                    <a:pt x="59245" y="390811"/>
                    <a:pt x="58484" y="389382"/>
                  </a:cubicBezTo>
                  <a:close/>
                  <a:moveTo>
                    <a:pt x="48863" y="370523"/>
                  </a:moveTo>
                  <a:lnTo>
                    <a:pt x="24384" y="381953"/>
                  </a:lnTo>
                  <a:lnTo>
                    <a:pt x="26384" y="386239"/>
                  </a:lnTo>
                  <a:lnTo>
                    <a:pt x="50768" y="374809"/>
                  </a:lnTo>
                  <a:cubicBezTo>
                    <a:pt x="50101" y="373475"/>
                    <a:pt x="49530" y="371951"/>
                    <a:pt x="48863" y="370523"/>
                  </a:cubicBezTo>
                  <a:close/>
                  <a:moveTo>
                    <a:pt x="69723" y="407384"/>
                  </a:moveTo>
                  <a:lnTo>
                    <a:pt x="47530" y="422910"/>
                  </a:lnTo>
                  <a:lnTo>
                    <a:pt x="50292" y="426815"/>
                  </a:lnTo>
                  <a:lnTo>
                    <a:pt x="72485" y="411290"/>
                  </a:lnTo>
                  <a:cubicBezTo>
                    <a:pt x="71533" y="409956"/>
                    <a:pt x="70580" y="408718"/>
                    <a:pt x="69723" y="407384"/>
                  </a:cubicBezTo>
                  <a:close/>
                  <a:moveTo>
                    <a:pt x="82391" y="424339"/>
                  </a:moveTo>
                  <a:lnTo>
                    <a:pt x="61722" y="441674"/>
                  </a:lnTo>
                  <a:lnTo>
                    <a:pt x="64770" y="445294"/>
                  </a:lnTo>
                  <a:lnTo>
                    <a:pt x="85535" y="427863"/>
                  </a:lnTo>
                  <a:cubicBezTo>
                    <a:pt x="84487" y="426720"/>
                    <a:pt x="83439" y="425577"/>
                    <a:pt x="82391" y="424339"/>
                  </a:cubicBezTo>
                  <a:close/>
                  <a:moveTo>
                    <a:pt x="96584" y="440055"/>
                  </a:moveTo>
                  <a:lnTo>
                    <a:pt x="77438" y="459200"/>
                  </a:lnTo>
                  <a:lnTo>
                    <a:pt x="80772" y="462629"/>
                  </a:lnTo>
                  <a:lnTo>
                    <a:pt x="99917" y="443484"/>
                  </a:lnTo>
                  <a:cubicBezTo>
                    <a:pt x="98870" y="442341"/>
                    <a:pt x="97727" y="441198"/>
                    <a:pt x="96584" y="440055"/>
                  </a:cubicBezTo>
                  <a:close/>
                  <a:moveTo>
                    <a:pt x="30385" y="309848"/>
                  </a:moveTo>
                  <a:lnTo>
                    <a:pt x="3715" y="314516"/>
                  </a:lnTo>
                  <a:lnTo>
                    <a:pt x="4572" y="319183"/>
                  </a:lnTo>
                  <a:lnTo>
                    <a:pt x="31242" y="314420"/>
                  </a:lnTo>
                  <a:cubicBezTo>
                    <a:pt x="30956" y="312992"/>
                    <a:pt x="30670" y="311468"/>
                    <a:pt x="30385" y="309848"/>
                  </a:cubicBezTo>
                  <a:close/>
                  <a:moveTo>
                    <a:pt x="270034" y="513017"/>
                  </a:moveTo>
                  <a:cubicBezTo>
                    <a:pt x="269272" y="513017"/>
                    <a:pt x="268415" y="512921"/>
                    <a:pt x="267653" y="512921"/>
                  </a:cubicBezTo>
                  <a:lnTo>
                    <a:pt x="267653" y="539972"/>
                  </a:lnTo>
                  <a:lnTo>
                    <a:pt x="272415" y="539972"/>
                  </a:lnTo>
                  <a:lnTo>
                    <a:pt x="272415" y="512921"/>
                  </a:lnTo>
                  <a:cubicBezTo>
                    <a:pt x="271653" y="512921"/>
                    <a:pt x="270796" y="513017"/>
                    <a:pt x="270034" y="513017"/>
                  </a:cubicBezTo>
                  <a:close/>
                  <a:moveTo>
                    <a:pt x="34671" y="330613"/>
                  </a:moveTo>
                  <a:lnTo>
                    <a:pt x="8573" y="337566"/>
                  </a:lnTo>
                  <a:lnTo>
                    <a:pt x="9811" y="342138"/>
                  </a:lnTo>
                  <a:lnTo>
                    <a:pt x="35909" y="335090"/>
                  </a:lnTo>
                  <a:cubicBezTo>
                    <a:pt x="35528" y="333661"/>
                    <a:pt x="35052" y="332137"/>
                    <a:pt x="34671" y="330613"/>
                  </a:cubicBezTo>
                  <a:close/>
                  <a:moveTo>
                    <a:pt x="40957" y="350901"/>
                  </a:moveTo>
                  <a:lnTo>
                    <a:pt x="15526" y="360045"/>
                  </a:lnTo>
                  <a:lnTo>
                    <a:pt x="17145" y="364522"/>
                  </a:lnTo>
                  <a:lnTo>
                    <a:pt x="42482" y="355283"/>
                  </a:lnTo>
                  <a:cubicBezTo>
                    <a:pt x="42005" y="353854"/>
                    <a:pt x="41434" y="352330"/>
                    <a:pt x="40957" y="350901"/>
                  </a:cubicBezTo>
                  <a:close/>
                  <a:moveTo>
                    <a:pt x="225552" y="508825"/>
                  </a:moveTo>
                  <a:lnTo>
                    <a:pt x="220885" y="535496"/>
                  </a:lnTo>
                  <a:lnTo>
                    <a:pt x="225552" y="536258"/>
                  </a:lnTo>
                  <a:lnTo>
                    <a:pt x="230315" y="509588"/>
                  </a:lnTo>
                  <a:cubicBezTo>
                    <a:pt x="228695" y="509397"/>
                    <a:pt x="227171" y="509111"/>
                    <a:pt x="225552" y="508825"/>
                  </a:cubicBezTo>
                  <a:close/>
                  <a:moveTo>
                    <a:pt x="112109" y="454533"/>
                  </a:moveTo>
                  <a:lnTo>
                    <a:pt x="94679" y="475298"/>
                  </a:lnTo>
                  <a:lnTo>
                    <a:pt x="98298" y="478346"/>
                  </a:lnTo>
                  <a:lnTo>
                    <a:pt x="115729" y="457676"/>
                  </a:lnTo>
                  <a:cubicBezTo>
                    <a:pt x="114491" y="456629"/>
                    <a:pt x="113348" y="455581"/>
                    <a:pt x="112109" y="454533"/>
                  </a:cubicBezTo>
                  <a:close/>
                  <a:moveTo>
                    <a:pt x="184690" y="497491"/>
                  </a:moveTo>
                  <a:lnTo>
                    <a:pt x="175451" y="522827"/>
                  </a:lnTo>
                  <a:lnTo>
                    <a:pt x="179927" y="524447"/>
                  </a:lnTo>
                  <a:lnTo>
                    <a:pt x="189167" y="499015"/>
                  </a:lnTo>
                  <a:cubicBezTo>
                    <a:pt x="187643" y="498634"/>
                    <a:pt x="186214" y="498062"/>
                    <a:pt x="184690" y="497491"/>
                  </a:cubicBezTo>
                  <a:close/>
                  <a:moveTo>
                    <a:pt x="246602" y="511778"/>
                  </a:moveTo>
                  <a:lnTo>
                    <a:pt x="244221" y="538734"/>
                  </a:lnTo>
                  <a:lnTo>
                    <a:pt x="248984" y="539115"/>
                  </a:lnTo>
                  <a:lnTo>
                    <a:pt x="251365" y="512064"/>
                  </a:lnTo>
                  <a:cubicBezTo>
                    <a:pt x="249746" y="512064"/>
                    <a:pt x="248126" y="511969"/>
                    <a:pt x="246602" y="511778"/>
                  </a:cubicBezTo>
                  <a:close/>
                  <a:moveTo>
                    <a:pt x="204883" y="504063"/>
                  </a:moveTo>
                  <a:lnTo>
                    <a:pt x="197834" y="530162"/>
                  </a:lnTo>
                  <a:lnTo>
                    <a:pt x="202406" y="531400"/>
                  </a:lnTo>
                  <a:lnTo>
                    <a:pt x="209360" y="505397"/>
                  </a:lnTo>
                  <a:cubicBezTo>
                    <a:pt x="207931" y="505016"/>
                    <a:pt x="206407" y="504444"/>
                    <a:pt x="204883" y="504063"/>
                  </a:cubicBezTo>
                  <a:close/>
                  <a:moveTo>
                    <a:pt x="128778" y="467582"/>
                  </a:moveTo>
                  <a:lnTo>
                    <a:pt x="113252" y="489775"/>
                  </a:lnTo>
                  <a:lnTo>
                    <a:pt x="117158" y="492538"/>
                  </a:lnTo>
                  <a:lnTo>
                    <a:pt x="132683" y="470345"/>
                  </a:lnTo>
                  <a:cubicBezTo>
                    <a:pt x="131350" y="469487"/>
                    <a:pt x="130016" y="468535"/>
                    <a:pt x="128778" y="467582"/>
                  </a:cubicBezTo>
                  <a:close/>
                  <a:moveTo>
                    <a:pt x="27813" y="288798"/>
                  </a:moveTo>
                  <a:lnTo>
                    <a:pt x="857" y="291179"/>
                  </a:lnTo>
                  <a:lnTo>
                    <a:pt x="1238" y="295942"/>
                  </a:lnTo>
                  <a:lnTo>
                    <a:pt x="28194" y="293561"/>
                  </a:lnTo>
                  <a:cubicBezTo>
                    <a:pt x="28099" y="291941"/>
                    <a:pt x="28004" y="290322"/>
                    <a:pt x="27813" y="288798"/>
                  </a:cubicBezTo>
                  <a:close/>
                  <a:moveTo>
                    <a:pt x="165164" y="489299"/>
                  </a:moveTo>
                  <a:lnTo>
                    <a:pt x="153829" y="513683"/>
                  </a:lnTo>
                  <a:lnTo>
                    <a:pt x="158115" y="515684"/>
                  </a:lnTo>
                  <a:lnTo>
                    <a:pt x="169545" y="491204"/>
                  </a:lnTo>
                  <a:cubicBezTo>
                    <a:pt x="168116" y="490538"/>
                    <a:pt x="166592" y="489966"/>
                    <a:pt x="165164" y="489299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Light"/>
                <a:ea typeface="思源黑体 CN Normal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259193" y="1790551"/>
              <a:ext cx="899354" cy="900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530L</a:t>
              </a:r>
              <a:endParaRPr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319176" y="3552879"/>
            <a:ext cx="1044000" cy="1044000"/>
            <a:chOff x="7145497" y="3057363"/>
            <a:chExt cx="1044000" cy="1044000"/>
          </a:xfrm>
        </p:grpSpPr>
        <p:sp>
          <p:nvSpPr>
            <p:cNvPr id="44" name="任意多边形: 形状 43"/>
            <p:cNvSpPr/>
            <p:nvPr/>
          </p:nvSpPr>
          <p:spPr>
            <a:xfrm>
              <a:off x="7145497" y="3057363"/>
              <a:ext cx="1044000" cy="1044000"/>
            </a:xfrm>
            <a:custGeom>
              <a:avLst/>
              <a:gdLst>
                <a:gd name="connsiteX0" fmla="*/ 146495 w 533400"/>
                <a:gd name="connsiteY0" fmla="*/ 60770 h 533400"/>
                <a:gd name="connsiteX1" fmla="*/ 132969 w 533400"/>
                <a:gd name="connsiteY1" fmla="*/ 37338 h 533400"/>
                <a:gd name="connsiteX2" fmla="*/ 137160 w 533400"/>
                <a:gd name="connsiteY2" fmla="*/ 34957 h 533400"/>
                <a:gd name="connsiteX3" fmla="*/ 150686 w 533400"/>
                <a:gd name="connsiteY3" fmla="*/ 58388 h 533400"/>
                <a:gd name="connsiteX4" fmla="*/ 146495 w 533400"/>
                <a:gd name="connsiteY4" fmla="*/ 60770 h 533400"/>
                <a:gd name="connsiteX5" fmla="*/ 169545 w 533400"/>
                <a:gd name="connsiteY5" fmla="*/ 48768 h 533400"/>
                <a:gd name="connsiteX6" fmla="*/ 158115 w 533400"/>
                <a:gd name="connsiteY6" fmla="*/ 24289 h 533400"/>
                <a:gd name="connsiteX7" fmla="*/ 153829 w 533400"/>
                <a:gd name="connsiteY7" fmla="*/ 26289 h 533400"/>
                <a:gd name="connsiteX8" fmla="*/ 165259 w 533400"/>
                <a:gd name="connsiteY8" fmla="*/ 50673 h 533400"/>
                <a:gd name="connsiteX9" fmla="*/ 169545 w 533400"/>
                <a:gd name="connsiteY9" fmla="*/ 48768 h 533400"/>
                <a:gd name="connsiteX10" fmla="*/ 99917 w 533400"/>
                <a:gd name="connsiteY10" fmla="*/ 96488 h 533400"/>
                <a:gd name="connsiteX11" fmla="*/ 80867 w 533400"/>
                <a:gd name="connsiteY11" fmla="*/ 77343 h 533400"/>
                <a:gd name="connsiteX12" fmla="*/ 77438 w 533400"/>
                <a:gd name="connsiteY12" fmla="*/ 80677 h 533400"/>
                <a:gd name="connsiteX13" fmla="*/ 96584 w 533400"/>
                <a:gd name="connsiteY13" fmla="*/ 99822 h 533400"/>
                <a:gd name="connsiteX14" fmla="*/ 99917 w 533400"/>
                <a:gd name="connsiteY14" fmla="*/ 96488 h 533400"/>
                <a:gd name="connsiteX15" fmla="*/ 115729 w 533400"/>
                <a:gd name="connsiteY15" fmla="*/ 82296 h 533400"/>
                <a:gd name="connsiteX16" fmla="*/ 98393 w 533400"/>
                <a:gd name="connsiteY16" fmla="*/ 61627 h 533400"/>
                <a:gd name="connsiteX17" fmla="*/ 94774 w 533400"/>
                <a:gd name="connsiteY17" fmla="*/ 64675 h 533400"/>
                <a:gd name="connsiteX18" fmla="*/ 112204 w 533400"/>
                <a:gd name="connsiteY18" fmla="*/ 85439 h 533400"/>
                <a:gd name="connsiteX19" fmla="*/ 115729 w 533400"/>
                <a:gd name="connsiteY19" fmla="*/ 82296 h 533400"/>
                <a:gd name="connsiteX20" fmla="*/ 132683 w 533400"/>
                <a:gd name="connsiteY20" fmla="*/ 69628 h 533400"/>
                <a:gd name="connsiteX21" fmla="*/ 117158 w 533400"/>
                <a:gd name="connsiteY21" fmla="*/ 47530 h 533400"/>
                <a:gd name="connsiteX22" fmla="*/ 113252 w 533400"/>
                <a:gd name="connsiteY22" fmla="*/ 50292 h 533400"/>
                <a:gd name="connsiteX23" fmla="*/ 128778 w 533400"/>
                <a:gd name="connsiteY23" fmla="*/ 72485 h 533400"/>
                <a:gd name="connsiteX24" fmla="*/ 132683 w 533400"/>
                <a:gd name="connsiteY24" fmla="*/ 69628 h 533400"/>
                <a:gd name="connsiteX25" fmla="*/ 230219 w 533400"/>
                <a:gd name="connsiteY25" fmla="*/ 30290 h 533400"/>
                <a:gd name="connsiteX26" fmla="*/ 225552 w 533400"/>
                <a:gd name="connsiteY26" fmla="*/ 3715 h 533400"/>
                <a:gd name="connsiteX27" fmla="*/ 220885 w 533400"/>
                <a:gd name="connsiteY27" fmla="*/ 4477 h 533400"/>
                <a:gd name="connsiteX28" fmla="*/ 225552 w 533400"/>
                <a:gd name="connsiteY28" fmla="*/ 31147 h 533400"/>
                <a:gd name="connsiteX29" fmla="*/ 230219 w 533400"/>
                <a:gd name="connsiteY29" fmla="*/ 30290 h 533400"/>
                <a:gd name="connsiteX30" fmla="*/ 189167 w 533400"/>
                <a:gd name="connsiteY30" fmla="*/ 40862 h 533400"/>
                <a:gd name="connsiteX31" fmla="*/ 179927 w 533400"/>
                <a:gd name="connsiteY31" fmla="*/ 15526 h 533400"/>
                <a:gd name="connsiteX32" fmla="*/ 175451 w 533400"/>
                <a:gd name="connsiteY32" fmla="*/ 17145 h 533400"/>
                <a:gd name="connsiteX33" fmla="*/ 184690 w 533400"/>
                <a:gd name="connsiteY33" fmla="*/ 42482 h 533400"/>
                <a:gd name="connsiteX34" fmla="*/ 189167 w 533400"/>
                <a:gd name="connsiteY34" fmla="*/ 40862 h 533400"/>
                <a:gd name="connsiteX35" fmla="*/ 251270 w 533400"/>
                <a:gd name="connsiteY35" fmla="*/ 27813 h 533400"/>
                <a:gd name="connsiteX36" fmla="*/ 248888 w 533400"/>
                <a:gd name="connsiteY36" fmla="*/ 857 h 533400"/>
                <a:gd name="connsiteX37" fmla="*/ 244126 w 533400"/>
                <a:gd name="connsiteY37" fmla="*/ 1238 h 533400"/>
                <a:gd name="connsiteX38" fmla="*/ 246507 w 533400"/>
                <a:gd name="connsiteY38" fmla="*/ 28194 h 533400"/>
                <a:gd name="connsiteX39" fmla="*/ 251270 w 533400"/>
                <a:gd name="connsiteY39" fmla="*/ 27813 h 533400"/>
                <a:gd name="connsiteX40" fmla="*/ 209455 w 533400"/>
                <a:gd name="connsiteY40" fmla="*/ 34576 h 533400"/>
                <a:gd name="connsiteX41" fmla="*/ 202502 w 533400"/>
                <a:gd name="connsiteY41" fmla="*/ 8573 h 533400"/>
                <a:gd name="connsiteX42" fmla="*/ 197930 w 533400"/>
                <a:gd name="connsiteY42" fmla="*/ 9811 h 533400"/>
                <a:gd name="connsiteX43" fmla="*/ 204978 w 533400"/>
                <a:gd name="connsiteY43" fmla="*/ 35909 h 533400"/>
                <a:gd name="connsiteX44" fmla="*/ 209455 w 533400"/>
                <a:gd name="connsiteY44" fmla="*/ 34576 h 533400"/>
                <a:gd name="connsiteX45" fmla="*/ 85535 w 533400"/>
                <a:gd name="connsiteY45" fmla="*/ 112014 h 533400"/>
                <a:gd name="connsiteX46" fmla="*/ 64865 w 533400"/>
                <a:gd name="connsiteY46" fmla="*/ 94583 h 533400"/>
                <a:gd name="connsiteX47" fmla="*/ 61817 w 533400"/>
                <a:gd name="connsiteY47" fmla="*/ 98203 h 533400"/>
                <a:gd name="connsiteX48" fmla="*/ 82487 w 533400"/>
                <a:gd name="connsiteY48" fmla="*/ 115538 h 533400"/>
                <a:gd name="connsiteX49" fmla="*/ 85535 w 533400"/>
                <a:gd name="connsiteY49" fmla="*/ 112014 h 533400"/>
                <a:gd name="connsiteX50" fmla="*/ 36005 w 533400"/>
                <a:gd name="connsiteY50" fmla="*/ 204788 h 533400"/>
                <a:gd name="connsiteX51" fmla="*/ 9906 w 533400"/>
                <a:gd name="connsiteY51" fmla="*/ 197834 h 533400"/>
                <a:gd name="connsiteX52" fmla="*/ 8668 w 533400"/>
                <a:gd name="connsiteY52" fmla="*/ 202406 h 533400"/>
                <a:gd name="connsiteX53" fmla="*/ 34766 w 533400"/>
                <a:gd name="connsiteY53" fmla="*/ 209360 h 533400"/>
                <a:gd name="connsiteX54" fmla="*/ 36005 w 533400"/>
                <a:gd name="connsiteY54" fmla="*/ 204788 h 533400"/>
                <a:gd name="connsiteX55" fmla="*/ 31242 w 533400"/>
                <a:gd name="connsiteY55" fmla="*/ 225457 h 533400"/>
                <a:gd name="connsiteX56" fmla="*/ 4572 w 533400"/>
                <a:gd name="connsiteY56" fmla="*/ 220790 h 533400"/>
                <a:gd name="connsiteX57" fmla="*/ 3715 w 533400"/>
                <a:gd name="connsiteY57" fmla="*/ 225457 h 533400"/>
                <a:gd name="connsiteX58" fmla="*/ 30385 w 533400"/>
                <a:gd name="connsiteY58" fmla="*/ 230219 h 533400"/>
                <a:gd name="connsiteX59" fmla="*/ 31242 w 533400"/>
                <a:gd name="connsiteY59" fmla="*/ 225457 h 533400"/>
                <a:gd name="connsiteX60" fmla="*/ 28194 w 533400"/>
                <a:gd name="connsiteY60" fmla="*/ 246412 h 533400"/>
                <a:gd name="connsiteX61" fmla="*/ 1238 w 533400"/>
                <a:gd name="connsiteY61" fmla="*/ 244031 h 533400"/>
                <a:gd name="connsiteX62" fmla="*/ 857 w 533400"/>
                <a:gd name="connsiteY62" fmla="*/ 248793 h 533400"/>
                <a:gd name="connsiteX63" fmla="*/ 27813 w 533400"/>
                <a:gd name="connsiteY63" fmla="*/ 251174 h 533400"/>
                <a:gd name="connsiteX64" fmla="*/ 28194 w 533400"/>
                <a:gd name="connsiteY64" fmla="*/ 246412 h 533400"/>
                <a:gd name="connsiteX65" fmla="*/ 42577 w 533400"/>
                <a:gd name="connsiteY65" fmla="*/ 184594 h 533400"/>
                <a:gd name="connsiteX66" fmla="*/ 17240 w 533400"/>
                <a:gd name="connsiteY66" fmla="*/ 175355 h 533400"/>
                <a:gd name="connsiteX67" fmla="*/ 15621 w 533400"/>
                <a:gd name="connsiteY67" fmla="*/ 179832 h 533400"/>
                <a:gd name="connsiteX68" fmla="*/ 40957 w 533400"/>
                <a:gd name="connsiteY68" fmla="*/ 189071 h 533400"/>
                <a:gd name="connsiteX69" fmla="*/ 42577 w 533400"/>
                <a:gd name="connsiteY69" fmla="*/ 184594 h 533400"/>
                <a:gd name="connsiteX70" fmla="*/ 60865 w 533400"/>
                <a:gd name="connsiteY70" fmla="*/ 146495 h 533400"/>
                <a:gd name="connsiteX71" fmla="*/ 37433 w 533400"/>
                <a:gd name="connsiteY71" fmla="*/ 132969 h 533400"/>
                <a:gd name="connsiteX72" fmla="*/ 35052 w 533400"/>
                <a:gd name="connsiteY72" fmla="*/ 137065 h 533400"/>
                <a:gd name="connsiteX73" fmla="*/ 58484 w 533400"/>
                <a:gd name="connsiteY73" fmla="*/ 150590 h 533400"/>
                <a:gd name="connsiteX74" fmla="*/ 60865 w 533400"/>
                <a:gd name="connsiteY74" fmla="*/ 146495 h 533400"/>
                <a:gd name="connsiteX75" fmla="*/ 72390 w 533400"/>
                <a:gd name="connsiteY75" fmla="*/ 128683 h 533400"/>
                <a:gd name="connsiteX76" fmla="*/ 50197 w 533400"/>
                <a:gd name="connsiteY76" fmla="*/ 113157 h 533400"/>
                <a:gd name="connsiteX77" fmla="*/ 47435 w 533400"/>
                <a:gd name="connsiteY77" fmla="*/ 117062 h 533400"/>
                <a:gd name="connsiteX78" fmla="*/ 69533 w 533400"/>
                <a:gd name="connsiteY78" fmla="*/ 132588 h 533400"/>
                <a:gd name="connsiteX79" fmla="*/ 72390 w 533400"/>
                <a:gd name="connsiteY79" fmla="*/ 128683 h 533400"/>
                <a:gd name="connsiteX80" fmla="*/ 270034 w 533400"/>
                <a:gd name="connsiteY80" fmla="*/ 26956 h 533400"/>
                <a:gd name="connsiteX81" fmla="*/ 272415 w 533400"/>
                <a:gd name="connsiteY81" fmla="*/ 27051 h 533400"/>
                <a:gd name="connsiteX82" fmla="*/ 272415 w 533400"/>
                <a:gd name="connsiteY82" fmla="*/ 0 h 533400"/>
                <a:gd name="connsiteX83" fmla="*/ 267653 w 533400"/>
                <a:gd name="connsiteY83" fmla="*/ 0 h 533400"/>
                <a:gd name="connsiteX84" fmla="*/ 267653 w 533400"/>
                <a:gd name="connsiteY84" fmla="*/ 27051 h 533400"/>
                <a:gd name="connsiteX85" fmla="*/ 270034 w 533400"/>
                <a:gd name="connsiteY85" fmla="*/ 26956 h 533400"/>
                <a:gd name="connsiteX86" fmla="*/ 27051 w 533400"/>
                <a:gd name="connsiteY86" fmla="*/ 270034 h 533400"/>
                <a:gd name="connsiteX87" fmla="*/ 27146 w 533400"/>
                <a:gd name="connsiteY87" fmla="*/ 267653 h 533400"/>
                <a:gd name="connsiteX88" fmla="*/ 0 w 533400"/>
                <a:gd name="connsiteY88" fmla="*/ 267653 h 533400"/>
                <a:gd name="connsiteX89" fmla="*/ 0 w 533400"/>
                <a:gd name="connsiteY89" fmla="*/ 272415 h 533400"/>
                <a:gd name="connsiteX90" fmla="*/ 27146 w 533400"/>
                <a:gd name="connsiteY90" fmla="*/ 272415 h 533400"/>
                <a:gd name="connsiteX91" fmla="*/ 27051 w 533400"/>
                <a:gd name="connsiteY91" fmla="*/ 270034 h 533400"/>
                <a:gd name="connsiteX92" fmla="*/ 50768 w 533400"/>
                <a:gd name="connsiteY92" fmla="*/ 165164 h 533400"/>
                <a:gd name="connsiteX93" fmla="*/ 26384 w 533400"/>
                <a:gd name="connsiteY93" fmla="*/ 153734 h 533400"/>
                <a:gd name="connsiteX94" fmla="*/ 24384 w 533400"/>
                <a:gd name="connsiteY94" fmla="*/ 158020 h 533400"/>
                <a:gd name="connsiteX95" fmla="*/ 48863 w 533400"/>
                <a:gd name="connsiteY95" fmla="*/ 169450 h 533400"/>
                <a:gd name="connsiteX96" fmla="*/ 50768 w 533400"/>
                <a:gd name="connsiteY96" fmla="*/ 165164 h 533400"/>
                <a:gd name="connsiteX97" fmla="*/ 293656 w 533400"/>
                <a:gd name="connsiteY97" fmla="*/ 28194 h 533400"/>
                <a:gd name="connsiteX98" fmla="*/ 296037 w 533400"/>
                <a:gd name="connsiteY98" fmla="*/ 1238 h 533400"/>
                <a:gd name="connsiteX99" fmla="*/ 291275 w 533400"/>
                <a:gd name="connsiteY99" fmla="*/ 857 h 533400"/>
                <a:gd name="connsiteX100" fmla="*/ 288893 w 533400"/>
                <a:gd name="connsiteY100" fmla="*/ 27813 h 533400"/>
                <a:gd name="connsiteX101" fmla="*/ 293656 w 533400"/>
                <a:gd name="connsiteY101" fmla="*/ 28194 h 533400"/>
                <a:gd name="connsiteX102" fmla="*/ 491300 w 533400"/>
                <a:gd name="connsiteY102" fmla="*/ 169450 h 533400"/>
                <a:gd name="connsiteX103" fmla="*/ 515779 w 533400"/>
                <a:gd name="connsiteY103" fmla="*/ 158115 h 533400"/>
                <a:gd name="connsiteX104" fmla="*/ 513779 w 533400"/>
                <a:gd name="connsiteY104" fmla="*/ 153829 h 533400"/>
                <a:gd name="connsiteX105" fmla="*/ 489395 w 533400"/>
                <a:gd name="connsiteY105" fmla="*/ 165259 h 533400"/>
                <a:gd name="connsiteX106" fmla="*/ 491300 w 533400"/>
                <a:gd name="connsiteY106" fmla="*/ 169450 h 533400"/>
                <a:gd name="connsiteX107" fmla="*/ 499205 w 533400"/>
                <a:gd name="connsiteY107" fmla="*/ 189167 h 533400"/>
                <a:gd name="connsiteX108" fmla="*/ 524637 w 533400"/>
                <a:gd name="connsiteY108" fmla="*/ 179927 h 533400"/>
                <a:gd name="connsiteX109" fmla="*/ 523018 w 533400"/>
                <a:gd name="connsiteY109" fmla="*/ 175451 h 533400"/>
                <a:gd name="connsiteX110" fmla="*/ 497681 w 533400"/>
                <a:gd name="connsiteY110" fmla="*/ 184690 h 533400"/>
                <a:gd name="connsiteX111" fmla="*/ 499205 w 533400"/>
                <a:gd name="connsiteY111" fmla="*/ 189167 h 533400"/>
                <a:gd name="connsiteX112" fmla="*/ 470535 w 533400"/>
                <a:gd name="connsiteY112" fmla="*/ 132588 h 533400"/>
                <a:gd name="connsiteX113" fmla="*/ 492633 w 533400"/>
                <a:gd name="connsiteY113" fmla="*/ 117062 h 533400"/>
                <a:gd name="connsiteX114" fmla="*/ 489871 w 533400"/>
                <a:gd name="connsiteY114" fmla="*/ 113157 h 533400"/>
                <a:gd name="connsiteX115" fmla="*/ 467678 w 533400"/>
                <a:gd name="connsiteY115" fmla="*/ 128683 h 533400"/>
                <a:gd name="connsiteX116" fmla="*/ 470535 w 533400"/>
                <a:gd name="connsiteY116" fmla="*/ 132588 h 533400"/>
                <a:gd name="connsiteX117" fmla="*/ 505397 w 533400"/>
                <a:gd name="connsiteY117" fmla="*/ 209455 h 533400"/>
                <a:gd name="connsiteX118" fmla="*/ 531400 w 533400"/>
                <a:gd name="connsiteY118" fmla="*/ 202502 h 533400"/>
                <a:gd name="connsiteX119" fmla="*/ 530162 w 533400"/>
                <a:gd name="connsiteY119" fmla="*/ 197930 h 533400"/>
                <a:gd name="connsiteX120" fmla="*/ 504063 w 533400"/>
                <a:gd name="connsiteY120" fmla="*/ 204883 h 533400"/>
                <a:gd name="connsiteX121" fmla="*/ 505397 w 533400"/>
                <a:gd name="connsiteY121" fmla="*/ 209455 h 533400"/>
                <a:gd name="connsiteX122" fmla="*/ 512255 w 533400"/>
                <a:gd name="connsiteY122" fmla="*/ 251174 h 533400"/>
                <a:gd name="connsiteX123" fmla="*/ 539210 w 533400"/>
                <a:gd name="connsiteY123" fmla="*/ 248793 h 533400"/>
                <a:gd name="connsiteX124" fmla="*/ 538829 w 533400"/>
                <a:gd name="connsiteY124" fmla="*/ 244031 h 533400"/>
                <a:gd name="connsiteX125" fmla="*/ 511874 w 533400"/>
                <a:gd name="connsiteY125" fmla="*/ 246412 h 533400"/>
                <a:gd name="connsiteX126" fmla="*/ 512255 w 533400"/>
                <a:gd name="connsiteY126" fmla="*/ 251174 h 533400"/>
                <a:gd name="connsiteX127" fmla="*/ 509778 w 533400"/>
                <a:gd name="connsiteY127" fmla="*/ 230124 h 533400"/>
                <a:gd name="connsiteX128" fmla="*/ 536353 w 533400"/>
                <a:gd name="connsiteY128" fmla="*/ 225457 h 533400"/>
                <a:gd name="connsiteX129" fmla="*/ 535591 w 533400"/>
                <a:gd name="connsiteY129" fmla="*/ 220790 h 533400"/>
                <a:gd name="connsiteX130" fmla="*/ 508921 w 533400"/>
                <a:gd name="connsiteY130" fmla="*/ 225457 h 533400"/>
                <a:gd name="connsiteX131" fmla="*/ 509778 w 533400"/>
                <a:gd name="connsiteY131" fmla="*/ 230124 h 533400"/>
                <a:gd name="connsiteX132" fmla="*/ 457772 w 533400"/>
                <a:gd name="connsiteY132" fmla="*/ 115634 h 533400"/>
                <a:gd name="connsiteX133" fmla="*/ 478441 w 533400"/>
                <a:gd name="connsiteY133" fmla="*/ 98298 h 533400"/>
                <a:gd name="connsiteX134" fmla="*/ 475393 w 533400"/>
                <a:gd name="connsiteY134" fmla="*/ 94678 h 533400"/>
                <a:gd name="connsiteX135" fmla="*/ 454628 w 533400"/>
                <a:gd name="connsiteY135" fmla="*/ 112109 h 533400"/>
                <a:gd name="connsiteX136" fmla="*/ 457772 w 533400"/>
                <a:gd name="connsiteY136" fmla="*/ 115634 h 533400"/>
                <a:gd name="connsiteX137" fmla="*/ 481679 w 533400"/>
                <a:gd name="connsiteY137" fmla="*/ 150590 h 533400"/>
                <a:gd name="connsiteX138" fmla="*/ 505111 w 533400"/>
                <a:gd name="connsiteY138" fmla="*/ 137065 h 533400"/>
                <a:gd name="connsiteX139" fmla="*/ 502730 w 533400"/>
                <a:gd name="connsiteY139" fmla="*/ 132874 h 533400"/>
                <a:gd name="connsiteX140" fmla="*/ 479298 w 533400"/>
                <a:gd name="connsiteY140" fmla="*/ 146399 h 533400"/>
                <a:gd name="connsiteX141" fmla="*/ 481679 w 533400"/>
                <a:gd name="connsiteY141" fmla="*/ 150590 h 533400"/>
                <a:gd name="connsiteX142" fmla="*/ 335280 w 533400"/>
                <a:gd name="connsiteY142" fmla="*/ 35909 h 533400"/>
                <a:gd name="connsiteX143" fmla="*/ 342233 w 533400"/>
                <a:gd name="connsiteY143" fmla="*/ 9811 h 533400"/>
                <a:gd name="connsiteX144" fmla="*/ 337661 w 533400"/>
                <a:gd name="connsiteY144" fmla="*/ 8573 h 533400"/>
                <a:gd name="connsiteX145" fmla="*/ 330708 w 533400"/>
                <a:gd name="connsiteY145" fmla="*/ 34576 h 533400"/>
                <a:gd name="connsiteX146" fmla="*/ 335280 w 533400"/>
                <a:gd name="connsiteY146" fmla="*/ 35909 h 533400"/>
                <a:gd name="connsiteX147" fmla="*/ 374999 w 533400"/>
                <a:gd name="connsiteY147" fmla="*/ 50768 h 533400"/>
                <a:gd name="connsiteX148" fmla="*/ 386334 w 533400"/>
                <a:gd name="connsiteY148" fmla="*/ 26289 h 533400"/>
                <a:gd name="connsiteX149" fmla="*/ 382048 w 533400"/>
                <a:gd name="connsiteY149" fmla="*/ 24289 h 533400"/>
                <a:gd name="connsiteX150" fmla="*/ 370618 w 533400"/>
                <a:gd name="connsiteY150" fmla="*/ 48768 h 533400"/>
                <a:gd name="connsiteX151" fmla="*/ 374999 w 533400"/>
                <a:gd name="connsiteY151" fmla="*/ 50768 h 533400"/>
                <a:gd name="connsiteX152" fmla="*/ 355473 w 533400"/>
                <a:gd name="connsiteY152" fmla="*/ 42482 h 533400"/>
                <a:gd name="connsiteX153" fmla="*/ 364712 w 533400"/>
                <a:gd name="connsiteY153" fmla="*/ 17145 h 533400"/>
                <a:gd name="connsiteX154" fmla="*/ 360235 w 533400"/>
                <a:gd name="connsiteY154" fmla="*/ 15526 h 533400"/>
                <a:gd name="connsiteX155" fmla="*/ 350996 w 533400"/>
                <a:gd name="connsiteY155" fmla="*/ 40862 h 533400"/>
                <a:gd name="connsiteX156" fmla="*/ 355473 w 533400"/>
                <a:gd name="connsiteY156" fmla="*/ 42482 h 533400"/>
                <a:gd name="connsiteX157" fmla="*/ 314611 w 533400"/>
                <a:gd name="connsiteY157" fmla="*/ 31147 h 533400"/>
                <a:gd name="connsiteX158" fmla="*/ 319278 w 533400"/>
                <a:gd name="connsiteY158" fmla="*/ 4477 h 533400"/>
                <a:gd name="connsiteX159" fmla="*/ 314611 w 533400"/>
                <a:gd name="connsiteY159" fmla="*/ 3620 h 533400"/>
                <a:gd name="connsiteX160" fmla="*/ 309944 w 533400"/>
                <a:gd name="connsiteY160" fmla="*/ 30194 h 533400"/>
                <a:gd name="connsiteX161" fmla="*/ 314611 w 533400"/>
                <a:gd name="connsiteY161" fmla="*/ 31147 h 533400"/>
                <a:gd name="connsiteX162" fmla="*/ 393573 w 533400"/>
                <a:gd name="connsiteY162" fmla="*/ 60770 h 533400"/>
                <a:gd name="connsiteX163" fmla="*/ 407099 w 533400"/>
                <a:gd name="connsiteY163" fmla="*/ 37338 h 533400"/>
                <a:gd name="connsiteX164" fmla="*/ 403003 w 533400"/>
                <a:gd name="connsiteY164" fmla="*/ 34957 h 533400"/>
                <a:gd name="connsiteX165" fmla="*/ 389477 w 533400"/>
                <a:gd name="connsiteY165" fmla="*/ 58388 h 533400"/>
                <a:gd name="connsiteX166" fmla="*/ 393573 w 533400"/>
                <a:gd name="connsiteY166" fmla="*/ 60770 h 533400"/>
                <a:gd name="connsiteX167" fmla="*/ 443579 w 533400"/>
                <a:gd name="connsiteY167" fmla="*/ 99917 h 533400"/>
                <a:gd name="connsiteX168" fmla="*/ 462725 w 533400"/>
                <a:gd name="connsiteY168" fmla="*/ 80772 h 533400"/>
                <a:gd name="connsiteX169" fmla="*/ 459391 w 533400"/>
                <a:gd name="connsiteY169" fmla="*/ 77343 h 533400"/>
                <a:gd name="connsiteX170" fmla="*/ 440246 w 533400"/>
                <a:gd name="connsiteY170" fmla="*/ 96488 h 533400"/>
                <a:gd name="connsiteX171" fmla="*/ 443579 w 533400"/>
                <a:gd name="connsiteY171" fmla="*/ 99917 h 533400"/>
                <a:gd name="connsiteX172" fmla="*/ 428054 w 533400"/>
                <a:gd name="connsiteY172" fmla="*/ 85439 h 533400"/>
                <a:gd name="connsiteX173" fmla="*/ 445484 w 533400"/>
                <a:gd name="connsiteY173" fmla="*/ 64675 h 533400"/>
                <a:gd name="connsiteX174" fmla="*/ 441865 w 533400"/>
                <a:gd name="connsiteY174" fmla="*/ 61627 h 533400"/>
                <a:gd name="connsiteX175" fmla="*/ 424529 w 533400"/>
                <a:gd name="connsiteY175" fmla="*/ 82296 h 533400"/>
                <a:gd name="connsiteX176" fmla="*/ 428054 w 533400"/>
                <a:gd name="connsiteY176" fmla="*/ 85439 h 533400"/>
                <a:gd name="connsiteX177" fmla="*/ 411385 w 533400"/>
                <a:gd name="connsiteY177" fmla="*/ 72390 h 533400"/>
                <a:gd name="connsiteX178" fmla="*/ 426910 w 533400"/>
                <a:gd name="connsiteY178" fmla="*/ 50197 h 533400"/>
                <a:gd name="connsiteX179" fmla="*/ 423005 w 533400"/>
                <a:gd name="connsiteY179" fmla="*/ 47435 h 533400"/>
                <a:gd name="connsiteX180" fmla="*/ 407480 w 533400"/>
                <a:gd name="connsiteY180" fmla="*/ 69533 h 533400"/>
                <a:gd name="connsiteX181" fmla="*/ 411385 w 533400"/>
                <a:gd name="connsiteY181" fmla="*/ 72390 h 533400"/>
                <a:gd name="connsiteX182" fmla="*/ 454628 w 533400"/>
                <a:gd name="connsiteY182" fmla="*/ 427958 h 533400"/>
                <a:gd name="connsiteX183" fmla="*/ 475393 w 533400"/>
                <a:gd name="connsiteY183" fmla="*/ 445389 h 533400"/>
                <a:gd name="connsiteX184" fmla="*/ 478441 w 533400"/>
                <a:gd name="connsiteY184" fmla="*/ 441770 h 533400"/>
                <a:gd name="connsiteX185" fmla="*/ 457772 w 533400"/>
                <a:gd name="connsiteY185" fmla="*/ 424339 h 533400"/>
                <a:gd name="connsiteX186" fmla="*/ 454628 w 533400"/>
                <a:gd name="connsiteY186" fmla="*/ 427958 h 533400"/>
                <a:gd name="connsiteX187" fmla="*/ 389477 w 533400"/>
                <a:gd name="connsiteY187" fmla="*/ 481584 h 533400"/>
                <a:gd name="connsiteX188" fmla="*/ 403003 w 533400"/>
                <a:gd name="connsiteY188" fmla="*/ 505016 h 533400"/>
                <a:gd name="connsiteX189" fmla="*/ 407099 w 533400"/>
                <a:gd name="connsiteY189" fmla="*/ 502634 h 533400"/>
                <a:gd name="connsiteX190" fmla="*/ 393573 w 533400"/>
                <a:gd name="connsiteY190" fmla="*/ 479203 h 533400"/>
                <a:gd name="connsiteX191" fmla="*/ 389477 w 533400"/>
                <a:gd name="connsiteY191" fmla="*/ 481584 h 533400"/>
                <a:gd name="connsiteX192" fmla="*/ 407480 w 533400"/>
                <a:gd name="connsiteY192" fmla="*/ 470440 h 533400"/>
                <a:gd name="connsiteX193" fmla="*/ 423005 w 533400"/>
                <a:gd name="connsiteY193" fmla="*/ 492633 h 533400"/>
                <a:gd name="connsiteX194" fmla="*/ 426910 w 533400"/>
                <a:gd name="connsiteY194" fmla="*/ 489871 h 533400"/>
                <a:gd name="connsiteX195" fmla="*/ 411385 w 533400"/>
                <a:gd name="connsiteY195" fmla="*/ 467678 h 533400"/>
                <a:gd name="connsiteX196" fmla="*/ 407480 w 533400"/>
                <a:gd name="connsiteY196" fmla="*/ 470440 h 533400"/>
                <a:gd name="connsiteX197" fmla="*/ 370523 w 533400"/>
                <a:gd name="connsiteY197" fmla="*/ 491204 h 533400"/>
                <a:gd name="connsiteX198" fmla="*/ 381953 w 533400"/>
                <a:gd name="connsiteY198" fmla="*/ 515684 h 533400"/>
                <a:gd name="connsiteX199" fmla="*/ 386239 w 533400"/>
                <a:gd name="connsiteY199" fmla="*/ 513683 h 533400"/>
                <a:gd name="connsiteX200" fmla="*/ 374809 w 533400"/>
                <a:gd name="connsiteY200" fmla="*/ 489204 h 533400"/>
                <a:gd name="connsiteX201" fmla="*/ 370523 w 533400"/>
                <a:gd name="connsiteY201" fmla="*/ 491204 h 533400"/>
                <a:gd name="connsiteX202" fmla="*/ 424434 w 533400"/>
                <a:gd name="connsiteY202" fmla="*/ 457676 h 533400"/>
                <a:gd name="connsiteX203" fmla="*/ 441770 w 533400"/>
                <a:gd name="connsiteY203" fmla="*/ 478346 h 533400"/>
                <a:gd name="connsiteX204" fmla="*/ 445389 w 533400"/>
                <a:gd name="connsiteY204" fmla="*/ 475298 h 533400"/>
                <a:gd name="connsiteX205" fmla="*/ 427958 w 533400"/>
                <a:gd name="connsiteY205" fmla="*/ 454533 h 533400"/>
                <a:gd name="connsiteX206" fmla="*/ 424434 w 533400"/>
                <a:gd name="connsiteY206" fmla="*/ 457676 h 533400"/>
                <a:gd name="connsiteX207" fmla="*/ 440150 w 533400"/>
                <a:gd name="connsiteY207" fmla="*/ 443484 h 533400"/>
                <a:gd name="connsiteX208" fmla="*/ 459296 w 533400"/>
                <a:gd name="connsiteY208" fmla="*/ 462629 h 533400"/>
                <a:gd name="connsiteX209" fmla="*/ 462629 w 533400"/>
                <a:gd name="connsiteY209" fmla="*/ 459296 h 533400"/>
                <a:gd name="connsiteX210" fmla="*/ 443484 w 533400"/>
                <a:gd name="connsiteY210" fmla="*/ 440150 h 533400"/>
                <a:gd name="connsiteX211" fmla="*/ 440150 w 533400"/>
                <a:gd name="connsiteY211" fmla="*/ 443484 h 533400"/>
                <a:gd name="connsiteX212" fmla="*/ 309848 w 533400"/>
                <a:gd name="connsiteY212" fmla="*/ 509683 h 533400"/>
                <a:gd name="connsiteX213" fmla="*/ 314611 w 533400"/>
                <a:gd name="connsiteY213" fmla="*/ 536353 h 533400"/>
                <a:gd name="connsiteX214" fmla="*/ 319278 w 533400"/>
                <a:gd name="connsiteY214" fmla="*/ 535591 h 533400"/>
                <a:gd name="connsiteX215" fmla="*/ 314611 w 533400"/>
                <a:gd name="connsiteY215" fmla="*/ 508921 h 533400"/>
                <a:gd name="connsiteX216" fmla="*/ 309848 w 533400"/>
                <a:gd name="connsiteY216" fmla="*/ 509683 h 533400"/>
                <a:gd name="connsiteX217" fmla="*/ 350901 w 533400"/>
                <a:gd name="connsiteY217" fmla="*/ 499110 h 533400"/>
                <a:gd name="connsiteX218" fmla="*/ 360140 w 533400"/>
                <a:gd name="connsiteY218" fmla="*/ 524542 h 533400"/>
                <a:gd name="connsiteX219" fmla="*/ 364617 w 533400"/>
                <a:gd name="connsiteY219" fmla="*/ 522923 h 533400"/>
                <a:gd name="connsiteX220" fmla="*/ 355378 w 533400"/>
                <a:gd name="connsiteY220" fmla="*/ 497491 h 533400"/>
                <a:gd name="connsiteX221" fmla="*/ 350901 w 533400"/>
                <a:gd name="connsiteY221" fmla="*/ 499110 h 533400"/>
                <a:gd name="connsiteX222" fmla="*/ 330613 w 533400"/>
                <a:gd name="connsiteY222" fmla="*/ 505397 h 533400"/>
                <a:gd name="connsiteX223" fmla="*/ 337566 w 533400"/>
                <a:gd name="connsiteY223" fmla="*/ 531400 h 533400"/>
                <a:gd name="connsiteX224" fmla="*/ 342138 w 533400"/>
                <a:gd name="connsiteY224" fmla="*/ 530162 h 533400"/>
                <a:gd name="connsiteX225" fmla="*/ 335090 w 533400"/>
                <a:gd name="connsiteY225" fmla="*/ 504063 h 533400"/>
                <a:gd name="connsiteX226" fmla="*/ 330613 w 533400"/>
                <a:gd name="connsiteY226" fmla="*/ 505397 h 533400"/>
                <a:gd name="connsiteX227" fmla="*/ 467678 w 533400"/>
                <a:gd name="connsiteY227" fmla="*/ 411290 h 533400"/>
                <a:gd name="connsiteX228" fmla="*/ 489871 w 533400"/>
                <a:gd name="connsiteY228" fmla="*/ 426815 h 533400"/>
                <a:gd name="connsiteX229" fmla="*/ 492633 w 533400"/>
                <a:gd name="connsiteY229" fmla="*/ 422910 h 533400"/>
                <a:gd name="connsiteX230" fmla="*/ 470535 w 533400"/>
                <a:gd name="connsiteY230" fmla="*/ 407384 h 533400"/>
                <a:gd name="connsiteX231" fmla="*/ 467678 w 533400"/>
                <a:gd name="connsiteY231" fmla="*/ 411290 h 533400"/>
                <a:gd name="connsiteX232" fmla="*/ 511874 w 533400"/>
                <a:gd name="connsiteY232" fmla="*/ 293561 h 533400"/>
                <a:gd name="connsiteX233" fmla="*/ 538829 w 533400"/>
                <a:gd name="connsiteY233" fmla="*/ 295942 h 533400"/>
                <a:gd name="connsiteX234" fmla="*/ 539210 w 533400"/>
                <a:gd name="connsiteY234" fmla="*/ 291179 h 533400"/>
                <a:gd name="connsiteX235" fmla="*/ 512255 w 533400"/>
                <a:gd name="connsiteY235" fmla="*/ 288798 h 533400"/>
                <a:gd name="connsiteX236" fmla="*/ 511874 w 533400"/>
                <a:gd name="connsiteY236" fmla="*/ 293561 h 533400"/>
                <a:gd name="connsiteX237" fmla="*/ 504158 w 533400"/>
                <a:gd name="connsiteY237" fmla="*/ 335185 h 533400"/>
                <a:gd name="connsiteX238" fmla="*/ 530352 w 533400"/>
                <a:gd name="connsiteY238" fmla="*/ 342233 h 533400"/>
                <a:gd name="connsiteX239" fmla="*/ 531590 w 533400"/>
                <a:gd name="connsiteY239" fmla="*/ 337661 h 533400"/>
                <a:gd name="connsiteX240" fmla="*/ 505587 w 533400"/>
                <a:gd name="connsiteY240" fmla="*/ 330613 h 533400"/>
                <a:gd name="connsiteX241" fmla="*/ 504158 w 533400"/>
                <a:gd name="connsiteY241" fmla="*/ 335185 h 533400"/>
                <a:gd name="connsiteX242" fmla="*/ 288798 w 533400"/>
                <a:gd name="connsiteY242" fmla="*/ 512159 h 533400"/>
                <a:gd name="connsiteX243" fmla="*/ 291179 w 533400"/>
                <a:gd name="connsiteY243" fmla="*/ 539115 h 533400"/>
                <a:gd name="connsiteX244" fmla="*/ 295942 w 533400"/>
                <a:gd name="connsiteY244" fmla="*/ 538734 h 533400"/>
                <a:gd name="connsiteX245" fmla="*/ 293560 w 533400"/>
                <a:gd name="connsiteY245" fmla="*/ 511778 h 533400"/>
                <a:gd name="connsiteX246" fmla="*/ 288798 w 533400"/>
                <a:gd name="connsiteY246" fmla="*/ 512159 h 533400"/>
                <a:gd name="connsiteX247" fmla="*/ 513017 w 533400"/>
                <a:gd name="connsiteY247" fmla="*/ 267653 h 533400"/>
                <a:gd name="connsiteX248" fmla="*/ 513112 w 533400"/>
                <a:gd name="connsiteY248" fmla="*/ 270034 h 533400"/>
                <a:gd name="connsiteX249" fmla="*/ 513017 w 533400"/>
                <a:gd name="connsiteY249" fmla="*/ 272415 h 533400"/>
                <a:gd name="connsiteX250" fmla="*/ 540068 w 533400"/>
                <a:gd name="connsiteY250" fmla="*/ 272415 h 533400"/>
                <a:gd name="connsiteX251" fmla="*/ 540068 w 533400"/>
                <a:gd name="connsiteY251" fmla="*/ 267653 h 533400"/>
                <a:gd name="connsiteX252" fmla="*/ 513017 w 533400"/>
                <a:gd name="connsiteY252" fmla="*/ 267653 h 533400"/>
                <a:gd name="connsiteX253" fmla="*/ 508921 w 533400"/>
                <a:gd name="connsiteY253" fmla="*/ 314516 h 533400"/>
                <a:gd name="connsiteX254" fmla="*/ 535591 w 533400"/>
                <a:gd name="connsiteY254" fmla="*/ 319183 h 533400"/>
                <a:gd name="connsiteX255" fmla="*/ 536353 w 533400"/>
                <a:gd name="connsiteY255" fmla="*/ 314516 h 533400"/>
                <a:gd name="connsiteX256" fmla="*/ 509683 w 533400"/>
                <a:gd name="connsiteY256" fmla="*/ 309848 h 533400"/>
                <a:gd name="connsiteX257" fmla="*/ 508921 w 533400"/>
                <a:gd name="connsiteY257" fmla="*/ 314516 h 533400"/>
                <a:gd name="connsiteX258" fmla="*/ 497586 w 533400"/>
                <a:gd name="connsiteY258" fmla="*/ 355378 h 533400"/>
                <a:gd name="connsiteX259" fmla="*/ 523018 w 533400"/>
                <a:gd name="connsiteY259" fmla="*/ 364617 h 533400"/>
                <a:gd name="connsiteX260" fmla="*/ 524637 w 533400"/>
                <a:gd name="connsiteY260" fmla="*/ 360140 h 533400"/>
                <a:gd name="connsiteX261" fmla="*/ 499205 w 533400"/>
                <a:gd name="connsiteY261" fmla="*/ 350901 h 533400"/>
                <a:gd name="connsiteX262" fmla="*/ 497586 w 533400"/>
                <a:gd name="connsiteY262" fmla="*/ 355378 h 533400"/>
                <a:gd name="connsiteX263" fmla="*/ 479298 w 533400"/>
                <a:gd name="connsiteY263" fmla="*/ 393573 h 533400"/>
                <a:gd name="connsiteX264" fmla="*/ 502730 w 533400"/>
                <a:gd name="connsiteY264" fmla="*/ 407099 h 533400"/>
                <a:gd name="connsiteX265" fmla="*/ 505111 w 533400"/>
                <a:gd name="connsiteY265" fmla="*/ 402908 h 533400"/>
                <a:gd name="connsiteX266" fmla="*/ 481679 w 533400"/>
                <a:gd name="connsiteY266" fmla="*/ 389382 h 533400"/>
                <a:gd name="connsiteX267" fmla="*/ 479298 w 533400"/>
                <a:gd name="connsiteY267" fmla="*/ 393573 h 533400"/>
                <a:gd name="connsiteX268" fmla="*/ 489299 w 533400"/>
                <a:gd name="connsiteY268" fmla="*/ 374904 h 533400"/>
                <a:gd name="connsiteX269" fmla="*/ 513779 w 533400"/>
                <a:gd name="connsiteY269" fmla="*/ 386334 h 533400"/>
                <a:gd name="connsiteX270" fmla="*/ 515779 w 533400"/>
                <a:gd name="connsiteY270" fmla="*/ 381953 h 533400"/>
                <a:gd name="connsiteX271" fmla="*/ 491300 w 533400"/>
                <a:gd name="connsiteY271" fmla="*/ 370523 h 533400"/>
                <a:gd name="connsiteX272" fmla="*/ 489299 w 533400"/>
                <a:gd name="connsiteY272" fmla="*/ 374904 h 533400"/>
                <a:gd name="connsiteX273" fmla="*/ 146495 w 533400"/>
                <a:gd name="connsiteY273" fmla="*/ 479203 h 533400"/>
                <a:gd name="connsiteX274" fmla="*/ 132969 w 533400"/>
                <a:gd name="connsiteY274" fmla="*/ 502634 h 533400"/>
                <a:gd name="connsiteX275" fmla="*/ 137065 w 533400"/>
                <a:gd name="connsiteY275" fmla="*/ 505016 h 533400"/>
                <a:gd name="connsiteX276" fmla="*/ 150590 w 533400"/>
                <a:gd name="connsiteY276" fmla="*/ 481584 h 533400"/>
                <a:gd name="connsiteX277" fmla="*/ 146495 w 533400"/>
                <a:gd name="connsiteY277" fmla="*/ 479203 h 533400"/>
                <a:gd name="connsiteX278" fmla="*/ 58484 w 533400"/>
                <a:gd name="connsiteY278" fmla="*/ 389382 h 533400"/>
                <a:gd name="connsiteX279" fmla="*/ 35052 w 533400"/>
                <a:gd name="connsiteY279" fmla="*/ 402908 h 533400"/>
                <a:gd name="connsiteX280" fmla="*/ 37433 w 533400"/>
                <a:gd name="connsiteY280" fmla="*/ 407003 h 533400"/>
                <a:gd name="connsiteX281" fmla="*/ 60865 w 533400"/>
                <a:gd name="connsiteY281" fmla="*/ 393478 h 533400"/>
                <a:gd name="connsiteX282" fmla="*/ 58484 w 533400"/>
                <a:gd name="connsiteY282" fmla="*/ 389382 h 533400"/>
                <a:gd name="connsiteX283" fmla="*/ 48863 w 533400"/>
                <a:gd name="connsiteY283" fmla="*/ 370523 h 533400"/>
                <a:gd name="connsiteX284" fmla="*/ 24384 w 533400"/>
                <a:gd name="connsiteY284" fmla="*/ 381953 h 533400"/>
                <a:gd name="connsiteX285" fmla="*/ 26384 w 533400"/>
                <a:gd name="connsiteY285" fmla="*/ 386239 h 533400"/>
                <a:gd name="connsiteX286" fmla="*/ 50768 w 533400"/>
                <a:gd name="connsiteY286" fmla="*/ 374809 h 533400"/>
                <a:gd name="connsiteX287" fmla="*/ 48863 w 533400"/>
                <a:gd name="connsiteY287" fmla="*/ 370523 h 533400"/>
                <a:gd name="connsiteX288" fmla="*/ 69723 w 533400"/>
                <a:gd name="connsiteY288" fmla="*/ 407384 h 533400"/>
                <a:gd name="connsiteX289" fmla="*/ 47530 w 533400"/>
                <a:gd name="connsiteY289" fmla="*/ 422910 h 533400"/>
                <a:gd name="connsiteX290" fmla="*/ 50292 w 533400"/>
                <a:gd name="connsiteY290" fmla="*/ 426815 h 533400"/>
                <a:gd name="connsiteX291" fmla="*/ 72485 w 533400"/>
                <a:gd name="connsiteY291" fmla="*/ 411290 h 533400"/>
                <a:gd name="connsiteX292" fmla="*/ 69723 w 533400"/>
                <a:gd name="connsiteY292" fmla="*/ 407384 h 533400"/>
                <a:gd name="connsiteX293" fmla="*/ 82391 w 533400"/>
                <a:gd name="connsiteY293" fmla="*/ 424339 h 533400"/>
                <a:gd name="connsiteX294" fmla="*/ 61722 w 533400"/>
                <a:gd name="connsiteY294" fmla="*/ 441674 h 533400"/>
                <a:gd name="connsiteX295" fmla="*/ 64770 w 533400"/>
                <a:gd name="connsiteY295" fmla="*/ 445294 h 533400"/>
                <a:gd name="connsiteX296" fmla="*/ 85535 w 533400"/>
                <a:gd name="connsiteY296" fmla="*/ 427863 h 533400"/>
                <a:gd name="connsiteX297" fmla="*/ 82391 w 533400"/>
                <a:gd name="connsiteY297" fmla="*/ 424339 h 533400"/>
                <a:gd name="connsiteX298" fmla="*/ 96584 w 533400"/>
                <a:gd name="connsiteY298" fmla="*/ 440055 h 533400"/>
                <a:gd name="connsiteX299" fmla="*/ 77438 w 533400"/>
                <a:gd name="connsiteY299" fmla="*/ 459200 h 533400"/>
                <a:gd name="connsiteX300" fmla="*/ 80772 w 533400"/>
                <a:gd name="connsiteY300" fmla="*/ 462629 h 533400"/>
                <a:gd name="connsiteX301" fmla="*/ 99917 w 533400"/>
                <a:gd name="connsiteY301" fmla="*/ 443484 h 533400"/>
                <a:gd name="connsiteX302" fmla="*/ 96584 w 533400"/>
                <a:gd name="connsiteY302" fmla="*/ 440055 h 533400"/>
                <a:gd name="connsiteX303" fmla="*/ 30385 w 533400"/>
                <a:gd name="connsiteY303" fmla="*/ 309848 h 533400"/>
                <a:gd name="connsiteX304" fmla="*/ 3715 w 533400"/>
                <a:gd name="connsiteY304" fmla="*/ 314516 h 533400"/>
                <a:gd name="connsiteX305" fmla="*/ 4572 w 533400"/>
                <a:gd name="connsiteY305" fmla="*/ 319183 h 533400"/>
                <a:gd name="connsiteX306" fmla="*/ 31242 w 533400"/>
                <a:gd name="connsiteY306" fmla="*/ 314420 h 533400"/>
                <a:gd name="connsiteX307" fmla="*/ 30385 w 533400"/>
                <a:gd name="connsiteY307" fmla="*/ 309848 h 533400"/>
                <a:gd name="connsiteX308" fmla="*/ 270034 w 533400"/>
                <a:gd name="connsiteY308" fmla="*/ 513017 h 533400"/>
                <a:gd name="connsiteX309" fmla="*/ 267653 w 533400"/>
                <a:gd name="connsiteY309" fmla="*/ 512921 h 533400"/>
                <a:gd name="connsiteX310" fmla="*/ 267653 w 533400"/>
                <a:gd name="connsiteY310" fmla="*/ 539972 h 533400"/>
                <a:gd name="connsiteX311" fmla="*/ 272415 w 533400"/>
                <a:gd name="connsiteY311" fmla="*/ 539972 h 533400"/>
                <a:gd name="connsiteX312" fmla="*/ 272415 w 533400"/>
                <a:gd name="connsiteY312" fmla="*/ 512921 h 533400"/>
                <a:gd name="connsiteX313" fmla="*/ 270034 w 533400"/>
                <a:gd name="connsiteY313" fmla="*/ 513017 h 533400"/>
                <a:gd name="connsiteX314" fmla="*/ 34671 w 533400"/>
                <a:gd name="connsiteY314" fmla="*/ 330613 h 533400"/>
                <a:gd name="connsiteX315" fmla="*/ 8573 w 533400"/>
                <a:gd name="connsiteY315" fmla="*/ 337566 h 533400"/>
                <a:gd name="connsiteX316" fmla="*/ 9811 w 533400"/>
                <a:gd name="connsiteY316" fmla="*/ 342138 h 533400"/>
                <a:gd name="connsiteX317" fmla="*/ 35909 w 533400"/>
                <a:gd name="connsiteY317" fmla="*/ 335090 h 533400"/>
                <a:gd name="connsiteX318" fmla="*/ 34671 w 533400"/>
                <a:gd name="connsiteY318" fmla="*/ 330613 h 533400"/>
                <a:gd name="connsiteX319" fmla="*/ 40957 w 533400"/>
                <a:gd name="connsiteY319" fmla="*/ 350901 h 533400"/>
                <a:gd name="connsiteX320" fmla="*/ 15526 w 533400"/>
                <a:gd name="connsiteY320" fmla="*/ 360045 h 533400"/>
                <a:gd name="connsiteX321" fmla="*/ 17145 w 533400"/>
                <a:gd name="connsiteY321" fmla="*/ 364522 h 533400"/>
                <a:gd name="connsiteX322" fmla="*/ 42482 w 533400"/>
                <a:gd name="connsiteY322" fmla="*/ 355283 h 533400"/>
                <a:gd name="connsiteX323" fmla="*/ 40957 w 533400"/>
                <a:gd name="connsiteY323" fmla="*/ 350901 h 533400"/>
                <a:gd name="connsiteX324" fmla="*/ 225552 w 533400"/>
                <a:gd name="connsiteY324" fmla="*/ 508825 h 533400"/>
                <a:gd name="connsiteX325" fmla="*/ 220885 w 533400"/>
                <a:gd name="connsiteY325" fmla="*/ 535496 h 533400"/>
                <a:gd name="connsiteX326" fmla="*/ 225552 w 533400"/>
                <a:gd name="connsiteY326" fmla="*/ 536258 h 533400"/>
                <a:gd name="connsiteX327" fmla="*/ 230315 w 533400"/>
                <a:gd name="connsiteY327" fmla="*/ 509588 h 533400"/>
                <a:gd name="connsiteX328" fmla="*/ 225552 w 533400"/>
                <a:gd name="connsiteY328" fmla="*/ 508825 h 533400"/>
                <a:gd name="connsiteX329" fmla="*/ 112109 w 533400"/>
                <a:gd name="connsiteY329" fmla="*/ 454533 h 533400"/>
                <a:gd name="connsiteX330" fmla="*/ 94679 w 533400"/>
                <a:gd name="connsiteY330" fmla="*/ 475298 h 533400"/>
                <a:gd name="connsiteX331" fmla="*/ 98298 w 533400"/>
                <a:gd name="connsiteY331" fmla="*/ 478346 h 533400"/>
                <a:gd name="connsiteX332" fmla="*/ 115729 w 533400"/>
                <a:gd name="connsiteY332" fmla="*/ 457676 h 533400"/>
                <a:gd name="connsiteX333" fmla="*/ 112109 w 533400"/>
                <a:gd name="connsiteY333" fmla="*/ 454533 h 533400"/>
                <a:gd name="connsiteX334" fmla="*/ 184690 w 533400"/>
                <a:gd name="connsiteY334" fmla="*/ 497491 h 533400"/>
                <a:gd name="connsiteX335" fmla="*/ 175451 w 533400"/>
                <a:gd name="connsiteY335" fmla="*/ 522827 h 533400"/>
                <a:gd name="connsiteX336" fmla="*/ 179927 w 533400"/>
                <a:gd name="connsiteY336" fmla="*/ 524447 h 533400"/>
                <a:gd name="connsiteX337" fmla="*/ 189167 w 533400"/>
                <a:gd name="connsiteY337" fmla="*/ 499015 h 533400"/>
                <a:gd name="connsiteX338" fmla="*/ 184690 w 533400"/>
                <a:gd name="connsiteY338" fmla="*/ 497491 h 533400"/>
                <a:gd name="connsiteX339" fmla="*/ 246602 w 533400"/>
                <a:gd name="connsiteY339" fmla="*/ 511778 h 533400"/>
                <a:gd name="connsiteX340" fmla="*/ 244221 w 533400"/>
                <a:gd name="connsiteY340" fmla="*/ 538734 h 533400"/>
                <a:gd name="connsiteX341" fmla="*/ 248984 w 533400"/>
                <a:gd name="connsiteY341" fmla="*/ 539115 h 533400"/>
                <a:gd name="connsiteX342" fmla="*/ 251365 w 533400"/>
                <a:gd name="connsiteY342" fmla="*/ 512064 h 533400"/>
                <a:gd name="connsiteX343" fmla="*/ 246602 w 533400"/>
                <a:gd name="connsiteY343" fmla="*/ 511778 h 533400"/>
                <a:gd name="connsiteX344" fmla="*/ 204883 w 533400"/>
                <a:gd name="connsiteY344" fmla="*/ 504063 h 533400"/>
                <a:gd name="connsiteX345" fmla="*/ 197834 w 533400"/>
                <a:gd name="connsiteY345" fmla="*/ 530162 h 533400"/>
                <a:gd name="connsiteX346" fmla="*/ 202406 w 533400"/>
                <a:gd name="connsiteY346" fmla="*/ 531400 h 533400"/>
                <a:gd name="connsiteX347" fmla="*/ 209360 w 533400"/>
                <a:gd name="connsiteY347" fmla="*/ 505397 h 533400"/>
                <a:gd name="connsiteX348" fmla="*/ 204883 w 533400"/>
                <a:gd name="connsiteY348" fmla="*/ 504063 h 533400"/>
                <a:gd name="connsiteX349" fmla="*/ 128778 w 533400"/>
                <a:gd name="connsiteY349" fmla="*/ 467582 h 533400"/>
                <a:gd name="connsiteX350" fmla="*/ 113252 w 533400"/>
                <a:gd name="connsiteY350" fmla="*/ 489775 h 533400"/>
                <a:gd name="connsiteX351" fmla="*/ 117158 w 533400"/>
                <a:gd name="connsiteY351" fmla="*/ 492538 h 533400"/>
                <a:gd name="connsiteX352" fmla="*/ 132683 w 533400"/>
                <a:gd name="connsiteY352" fmla="*/ 470345 h 533400"/>
                <a:gd name="connsiteX353" fmla="*/ 128778 w 533400"/>
                <a:gd name="connsiteY353" fmla="*/ 467582 h 533400"/>
                <a:gd name="connsiteX354" fmla="*/ 27813 w 533400"/>
                <a:gd name="connsiteY354" fmla="*/ 288798 h 533400"/>
                <a:gd name="connsiteX355" fmla="*/ 857 w 533400"/>
                <a:gd name="connsiteY355" fmla="*/ 291179 h 533400"/>
                <a:gd name="connsiteX356" fmla="*/ 1238 w 533400"/>
                <a:gd name="connsiteY356" fmla="*/ 295942 h 533400"/>
                <a:gd name="connsiteX357" fmla="*/ 28194 w 533400"/>
                <a:gd name="connsiteY357" fmla="*/ 293561 h 533400"/>
                <a:gd name="connsiteX358" fmla="*/ 27813 w 533400"/>
                <a:gd name="connsiteY358" fmla="*/ 288798 h 533400"/>
                <a:gd name="connsiteX359" fmla="*/ 165164 w 533400"/>
                <a:gd name="connsiteY359" fmla="*/ 489299 h 533400"/>
                <a:gd name="connsiteX360" fmla="*/ 153829 w 533400"/>
                <a:gd name="connsiteY360" fmla="*/ 513683 h 533400"/>
                <a:gd name="connsiteX361" fmla="*/ 158115 w 533400"/>
                <a:gd name="connsiteY361" fmla="*/ 515684 h 533400"/>
                <a:gd name="connsiteX362" fmla="*/ 169545 w 533400"/>
                <a:gd name="connsiteY362" fmla="*/ 491204 h 533400"/>
                <a:gd name="connsiteX363" fmla="*/ 165164 w 533400"/>
                <a:gd name="connsiteY363" fmla="*/ 489299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</a:cxnLst>
              <a:rect l="l" t="t" r="r" b="b"/>
              <a:pathLst>
                <a:path w="533400" h="533400">
                  <a:moveTo>
                    <a:pt x="146495" y="60770"/>
                  </a:moveTo>
                  <a:lnTo>
                    <a:pt x="132969" y="37338"/>
                  </a:lnTo>
                  <a:lnTo>
                    <a:pt x="137160" y="34957"/>
                  </a:lnTo>
                  <a:lnTo>
                    <a:pt x="150686" y="58388"/>
                  </a:lnTo>
                  <a:cubicBezTo>
                    <a:pt x="149257" y="59150"/>
                    <a:pt x="147923" y="59912"/>
                    <a:pt x="146495" y="60770"/>
                  </a:cubicBezTo>
                  <a:close/>
                  <a:moveTo>
                    <a:pt x="169545" y="48768"/>
                  </a:moveTo>
                  <a:lnTo>
                    <a:pt x="158115" y="24289"/>
                  </a:lnTo>
                  <a:lnTo>
                    <a:pt x="153829" y="26289"/>
                  </a:lnTo>
                  <a:lnTo>
                    <a:pt x="165259" y="50673"/>
                  </a:lnTo>
                  <a:cubicBezTo>
                    <a:pt x="166592" y="50006"/>
                    <a:pt x="168116" y="49435"/>
                    <a:pt x="169545" y="48768"/>
                  </a:cubicBezTo>
                  <a:close/>
                  <a:moveTo>
                    <a:pt x="99917" y="96488"/>
                  </a:moveTo>
                  <a:lnTo>
                    <a:pt x="80867" y="77343"/>
                  </a:lnTo>
                  <a:lnTo>
                    <a:pt x="77438" y="80677"/>
                  </a:lnTo>
                  <a:lnTo>
                    <a:pt x="96584" y="99822"/>
                  </a:lnTo>
                  <a:cubicBezTo>
                    <a:pt x="97727" y="98774"/>
                    <a:pt x="98870" y="97631"/>
                    <a:pt x="99917" y="96488"/>
                  </a:cubicBezTo>
                  <a:close/>
                  <a:moveTo>
                    <a:pt x="115729" y="82296"/>
                  </a:moveTo>
                  <a:lnTo>
                    <a:pt x="98393" y="61627"/>
                  </a:lnTo>
                  <a:lnTo>
                    <a:pt x="94774" y="64675"/>
                  </a:lnTo>
                  <a:lnTo>
                    <a:pt x="112204" y="85439"/>
                  </a:lnTo>
                  <a:cubicBezTo>
                    <a:pt x="113348" y="84392"/>
                    <a:pt x="114491" y="83344"/>
                    <a:pt x="115729" y="82296"/>
                  </a:cubicBezTo>
                  <a:close/>
                  <a:moveTo>
                    <a:pt x="132683" y="69628"/>
                  </a:moveTo>
                  <a:lnTo>
                    <a:pt x="117158" y="47530"/>
                  </a:lnTo>
                  <a:lnTo>
                    <a:pt x="113252" y="50292"/>
                  </a:lnTo>
                  <a:lnTo>
                    <a:pt x="128778" y="72485"/>
                  </a:lnTo>
                  <a:cubicBezTo>
                    <a:pt x="130016" y="71438"/>
                    <a:pt x="131350" y="70485"/>
                    <a:pt x="132683" y="69628"/>
                  </a:cubicBezTo>
                  <a:close/>
                  <a:moveTo>
                    <a:pt x="230219" y="30290"/>
                  </a:moveTo>
                  <a:lnTo>
                    <a:pt x="225552" y="3715"/>
                  </a:lnTo>
                  <a:lnTo>
                    <a:pt x="220885" y="4477"/>
                  </a:lnTo>
                  <a:lnTo>
                    <a:pt x="225552" y="31147"/>
                  </a:lnTo>
                  <a:cubicBezTo>
                    <a:pt x="227076" y="30861"/>
                    <a:pt x="228695" y="30575"/>
                    <a:pt x="230219" y="30290"/>
                  </a:cubicBezTo>
                  <a:close/>
                  <a:moveTo>
                    <a:pt x="189167" y="40862"/>
                  </a:moveTo>
                  <a:lnTo>
                    <a:pt x="179927" y="15526"/>
                  </a:lnTo>
                  <a:lnTo>
                    <a:pt x="175451" y="17145"/>
                  </a:lnTo>
                  <a:lnTo>
                    <a:pt x="184690" y="42482"/>
                  </a:lnTo>
                  <a:cubicBezTo>
                    <a:pt x="186214" y="41910"/>
                    <a:pt x="187643" y="41339"/>
                    <a:pt x="189167" y="40862"/>
                  </a:cubicBezTo>
                  <a:close/>
                  <a:moveTo>
                    <a:pt x="251270" y="27813"/>
                  </a:moveTo>
                  <a:lnTo>
                    <a:pt x="248888" y="857"/>
                  </a:lnTo>
                  <a:lnTo>
                    <a:pt x="244126" y="1238"/>
                  </a:lnTo>
                  <a:lnTo>
                    <a:pt x="246507" y="28194"/>
                  </a:lnTo>
                  <a:cubicBezTo>
                    <a:pt x="248126" y="28004"/>
                    <a:pt x="249746" y="27908"/>
                    <a:pt x="251270" y="27813"/>
                  </a:cubicBezTo>
                  <a:close/>
                  <a:moveTo>
                    <a:pt x="209455" y="34576"/>
                  </a:moveTo>
                  <a:lnTo>
                    <a:pt x="202502" y="8573"/>
                  </a:lnTo>
                  <a:lnTo>
                    <a:pt x="197930" y="9811"/>
                  </a:lnTo>
                  <a:lnTo>
                    <a:pt x="204978" y="35909"/>
                  </a:lnTo>
                  <a:cubicBezTo>
                    <a:pt x="206407" y="35433"/>
                    <a:pt x="207931" y="35052"/>
                    <a:pt x="209455" y="34576"/>
                  </a:cubicBezTo>
                  <a:close/>
                  <a:moveTo>
                    <a:pt x="85535" y="112014"/>
                  </a:moveTo>
                  <a:lnTo>
                    <a:pt x="64865" y="94583"/>
                  </a:lnTo>
                  <a:lnTo>
                    <a:pt x="61817" y="98203"/>
                  </a:lnTo>
                  <a:lnTo>
                    <a:pt x="82487" y="115538"/>
                  </a:lnTo>
                  <a:cubicBezTo>
                    <a:pt x="83439" y="114395"/>
                    <a:pt x="84487" y="113157"/>
                    <a:pt x="85535" y="112014"/>
                  </a:cubicBezTo>
                  <a:close/>
                  <a:moveTo>
                    <a:pt x="36005" y="204788"/>
                  </a:moveTo>
                  <a:lnTo>
                    <a:pt x="9906" y="197834"/>
                  </a:lnTo>
                  <a:lnTo>
                    <a:pt x="8668" y="202406"/>
                  </a:lnTo>
                  <a:lnTo>
                    <a:pt x="34766" y="209360"/>
                  </a:lnTo>
                  <a:cubicBezTo>
                    <a:pt x="35052" y="207836"/>
                    <a:pt x="35528" y="206312"/>
                    <a:pt x="36005" y="204788"/>
                  </a:cubicBezTo>
                  <a:close/>
                  <a:moveTo>
                    <a:pt x="31242" y="225457"/>
                  </a:moveTo>
                  <a:lnTo>
                    <a:pt x="4572" y="220790"/>
                  </a:lnTo>
                  <a:lnTo>
                    <a:pt x="3715" y="225457"/>
                  </a:lnTo>
                  <a:lnTo>
                    <a:pt x="30385" y="230219"/>
                  </a:lnTo>
                  <a:cubicBezTo>
                    <a:pt x="30670" y="228600"/>
                    <a:pt x="30956" y="226981"/>
                    <a:pt x="31242" y="225457"/>
                  </a:cubicBezTo>
                  <a:close/>
                  <a:moveTo>
                    <a:pt x="28194" y="246412"/>
                  </a:moveTo>
                  <a:lnTo>
                    <a:pt x="1238" y="244031"/>
                  </a:lnTo>
                  <a:lnTo>
                    <a:pt x="857" y="248793"/>
                  </a:lnTo>
                  <a:lnTo>
                    <a:pt x="27813" y="251174"/>
                  </a:lnTo>
                  <a:cubicBezTo>
                    <a:pt x="28004" y="249650"/>
                    <a:pt x="28099" y="248031"/>
                    <a:pt x="28194" y="246412"/>
                  </a:cubicBezTo>
                  <a:close/>
                  <a:moveTo>
                    <a:pt x="42577" y="184594"/>
                  </a:moveTo>
                  <a:lnTo>
                    <a:pt x="17240" y="175355"/>
                  </a:lnTo>
                  <a:lnTo>
                    <a:pt x="15621" y="179832"/>
                  </a:lnTo>
                  <a:lnTo>
                    <a:pt x="40957" y="189071"/>
                  </a:lnTo>
                  <a:cubicBezTo>
                    <a:pt x="41434" y="187643"/>
                    <a:pt x="42005" y="186119"/>
                    <a:pt x="42577" y="184594"/>
                  </a:cubicBezTo>
                  <a:close/>
                  <a:moveTo>
                    <a:pt x="60865" y="146495"/>
                  </a:moveTo>
                  <a:lnTo>
                    <a:pt x="37433" y="132969"/>
                  </a:lnTo>
                  <a:lnTo>
                    <a:pt x="35052" y="137065"/>
                  </a:lnTo>
                  <a:lnTo>
                    <a:pt x="58484" y="150590"/>
                  </a:lnTo>
                  <a:cubicBezTo>
                    <a:pt x="59245" y="149162"/>
                    <a:pt x="60007" y="147828"/>
                    <a:pt x="60865" y="146495"/>
                  </a:cubicBezTo>
                  <a:close/>
                  <a:moveTo>
                    <a:pt x="72390" y="128683"/>
                  </a:moveTo>
                  <a:lnTo>
                    <a:pt x="50197" y="113157"/>
                  </a:lnTo>
                  <a:lnTo>
                    <a:pt x="47435" y="117062"/>
                  </a:lnTo>
                  <a:lnTo>
                    <a:pt x="69533" y="132588"/>
                  </a:lnTo>
                  <a:cubicBezTo>
                    <a:pt x="70580" y="131255"/>
                    <a:pt x="71533" y="130016"/>
                    <a:pt x="72390" y="128683"/>
                  </a:cubicBezTo>
                  <a:close/>
                  <a:moveTo>
                    <a:pt x="270034" y="26956"/>
                  </a:moveTo>
                  <a:cubicBezTo>
                    <a:pt x="270796" y="26956"/>
                    <a:pt x="271653" y="27051"/>
                    <a:pt x="272415" y="27051"/>
                  </a:cubicBezTo>
                  <a:lnTo>
                    <a:pt x="272415" y="0"/>
                  </a:lnTo>
                  <a:lnTo>
                    <a:pt x="267653" y="0"/>
                  </a:lnTo>
                  <a:lnTo>
                    <a:pt x="267653" y="27051"/>
                  </a:lnTo>
                  <a:cubicBezTo>
                    <a:pt x="268510" y="27051"/>
                    <a:pt x="269272" y="26956"/>
                    <a:pt x="270034" y="26956"/>
                  </a:cubicBezTo>
                  <a:close/>
                  <a:moveTo>
                    <a:pt x="27051" y="270034"/>
                  </a:moveTo>
                  <a:cubicBezTo>
                    <a:pt x="27051" y="269272"/>
                    <a:pt x="27146" y="268415"/>
                    <a:pt x="27146" y="267653"/>
                  </a:cubicBezTo>
                  <a:lnTo>
                    <a:pt x="0" y="267653"/>
                  </a:lnTo>
                  <a:lnTo>
                    <a:pt x="0" y="272415"/>
                  </a:lnTo>
                  <a:lnTo>
                    <a:pt x="27146" y="272415"/>
                  </a:lnTo>
                  <a:cubicBezTo>
                    <a:pt x="27146" y="271558"/>
                    <a:pt x="27051" y="270796"/>
                    <a:pt x="27051" y="270034"/>
                  </a:cubicBezTo>
                  <a:close/>
                  <a:moveTo>
                    <a:pt x="50768" y="165164"/>
                  </a:moveTo>
                  <a:lnTo>
                    <a:pt x="26384" y="153734"/>
                  </a:lnTo>
                  <a:lnTo>
                    <a:pt x="24384" y="158020"/>
                  </a:lnTo>
                  <a:lnTo>
                    <a:pt x="48863" y="169450"/>
                  </a:lnTo>
                  <a:cubicBezTo>
                    <a:pt x="49530" y="168021"/>
                    <a:pt x="50101" y="166497"/>
                    <a:pt x="50768" y="165164"/>
                  </a:cubicBezTo>
                  <a:close/>
                  <a:moveTo>
                    <a:pt x="293656" y="28194"/>
                  </a:moveTo>
                  <a:lnTo>
                    <a:pt x="296037" y="1238"/>
                  </a:lnTo>
                  <a:lnTo>
                    <a:pt x="291275" y="857"/>
                  </a:lnTo>
                  <a:lnTo>
                    <a:pt x="288893" y="27813"/>
                  </a:lnTo>
                  <a:cubicBezTo>
                    <a:pt x="290513" y="27908"/>
                    <a:pt x="292037" y="28004"/>
                    <a:pt x="293656" y="28194"/>
                  </a:cubicBezTo>
                  <a:close/>
                  <a:moveTo>
                    <a:pt x="491300" y="169450"/>
                  </a:moveTo>
                  <a:lnTo>
                    <a:pt x="515779" y="158115"/>
                  </a:lnTo>
                  <a:lnTo>
                    <a:pt x="513779" y="153829"/>
                  </a:lnTo>
                  <a:lnTo>
                    <a:pt x="489395" y="165259"/>
                  </a:lnTo>
                  <a:cubicBezTo>
                    <a:pt x="489966" y="166592"/>
                    <a:pt x="490633" y="168021"/>
                    <a:pt x="491300" y="169450"/>
                  </a:cubicBezTo>
                  <a:close/>
                  <a:moveTo>
                    <a:pt x="499205" y="189167"/>
                  </a:moveTo>
                  <a:lnTo>
                    <a:pt x="524637" y="179927"/>
                  </a:lnTo>
                  <a:lnTo>
                    <a:pt x="523018" y="175451"/>
                  </a:lnTo>
                  <a:lnTo>
                    <a:pt x="497681" y="184690"/>
                  </a:lnTo>
                  <a:cubicBezTo>
                    <a:pt x="498158" y="186119"/>
                    <a:pt x="498729" y="187643"/>
                    <a:pt x="499205" y="189167"/>
                  </a:cubicBezTo>
                  <a:close/>
                  <a:moveTo>
                    <a:pt x="470535" y="132588"/>
                  </a:moveTo>
                  <a:lnTo>
                    <a:pt x="492633" y="117062"/>
                  </a:lnTo>
                  <a:lnTo>
                    <a:pt x="489871" y="113157"/>
                  </a:lnTo>
                  <a:lnTo>
                    <a:pt x="467678" y="128683"/>
                  </a:lnTo>
                  <a:cubicBezTo>
                    <a:pt x="468630" y="130016"/>
                    <a:pt x="469583" y="131255"/>
                    <a:pt x="470535" y="132588"/>
                  </a:cubicBezTo>
                  <a:close/>
                  <a:moveTo>
                    <a:pt x="505397" y="209455"/>
                  </a:moveTo>
                  <a:lnTo>
                    <a:pt x="531400" y="202502"/>
                  </a:lnTo>
                  <a:lnTo>
                    <a:pt x="530162" y="197930"/>
                  </a:lnTo>
                  <a:lnTo>
                    <a:pt x="504063" y="204883"/>
                  </a:lnTo>
                  <a:cubicBezTo>
                    <a:pt x="504635" y="206312"/>
                    <a:pt x="505016" y="207836"/>
                    <a:pt x="505397" y="209455"/>
                  </a:cubicBezTo>
                  <a:close/>
                  <a:moveTo>
                    <a:pt x="512255" y="251174"/>
                  </a:moveTo>
                  <a:lnTo>
                    <a:pt x="539210" y="248793"/>
                  </a:lnTo>
                  <a:lnTo>
                    <a:pt x="538829" y="244031"/>
                  </a:lnTo>
                  <a:lnTo>
                    <a:pt x="511874" y="246412"/>
                  </a:lnTo>
                  <a:cubicBezTo>
                    <a:pt x="512064" y="248031"/>
                    <a:pt x="512159" y="249650"/>
                    <a:pt x="512255" y="251174"/>
                  </a:cubicBezTo>
                  <a:close/>
                  <a:moveTo>
                    <a:pt x="509778" y="230124"/>
                  </a:moveTo>
                  <a:lnTo>
                    <a:pt x="536353" y="225457"/>
                  </a:lnTo>
                  <a:lnTo>
                    <a:pt x="535591" y="220790"/>
                  </a:lnTo>
                  <a:lnTo>
                    <a:pt x="508921" y="225457"/>
                  </a:lnTo>
                  <a:cubicBezTo>
                    <a:pt x="509207" y="226981"/>
                    <a:pt x="509492" y="228600"/>
                    <a:pt x="509778" y="230124"/>
                  </a:cubicBezTo>
                  <a:close/>
                  <a:moveTo>
                    <a:pt x="457772" y="115634"/>
                  </a:moveTo>
                  <a:lnTo>
                    <a:pt x="478441" y="98298"/>
                  </a:lnTo>
                  <a:lnTo>
                    <a:pt x="475393" y="94678"/>
                  </a:lnTo>
                  <a:lnTo>
                    <a:pt x="454628" y="112109"/>
                  </a:lnTo>
                  <a:cubicBezTo>
                    <a:pt x="455676" y="113252"/>
                    <a:pt x="456724" y="114395"/>
                    <a:pt x="457772" y="115634"/>
                  </a:cubicBezTo>
                  <a:close/>
                  <a:moveTo>
                    <a:pt x="481679" y="150590"/>
                  </a:moveTo>
                  <a:lnTo>
                    <a:pt x="505111" y="137065"/>
                  </a:lnTo>
                  <a:lnTo>
                    <a:pt x="502730" y="132874"/>
                  </a:lnTo>
                  <a:lnTo>
                    <a:pt x="479298" y="146399"/>
                  </a:lnTo>
                  <a:cubicBezTo>
                    <a:pt x="480060" y="147828"/>
                    <a:pt x="480917" y="149162"/>
                    <a:pt x="481679" y="150590"/>
                  </a:cubicBezTo>
                  <a:close/>
                  <a:moveTo>
                    <a:pt x="335280" y="35909"/>
                  </a:moveTo>
                  <a:lnTo>
                    <a:pt x="342233" y="9811"/>
                  </a:lnTo>
                  <a:lnTo>
                    <a:pt x="337661" y="8573"/>
                  </a:lnTo>
                  <a:lnTo>
                    <a:pt x="330708" y="34576"/>
                  </a:lnTo>
                  <a:cubicBezTo>
                    <a:pt x="332232" y="35052"/>
                    <a:pt x="333756" y="35433"/>
                    <a:pt x="335280" y="35909"/>
                  </a:cubicBezTo>
                  <a:close/>
                  <a:moveTo>
                    <a:pt x="374999" y="50768"/>
                  </a:moveTo>
                  <a:lnTo>
                    <a:pt x="386334" y="26289"/>
                  </a:lnTo>
                  <a:lnTo>
                    <a:pt x="382048" y="24289"/>
                  </a:lnTo>
                  <a:lnTo>
                    <a:pt x="370618" y="48768"/>
                  </a:lnTo>
                  <a:cubicBezTo>
                    <a:pt x="372047" y="49435"/>
                    <a:pt x="373571" y="50006"/>
                    <a:pt x="374999" y="50768"/>
                  </a:cubicBezTo>
                  <a:close/>
                  <a:moveTo>
                    <a:pt x="355473" y="42482"/>
                  </a:moveTo>
                  <a:lnTo>
                    <a:pt x="364712" y="17145"/>
                  </a:lnTo>
                  <a:lnTo>
                    <a:pt x="360235" y="15526"/>
                  </a:lnTo>
                  <a:lnTo>
                    <a:pt x="350996" y="40862"/>
                  </a:lnTo>
                  <a:cubicBezTo>
                    <a:pt x="352425" y="41339"/>
                    <a:pt x="353949" y="41910"/>
                    <a:pt x="355473" y="42482"/>
                  </a:cubicBezTo>
                  <a:close/>
                  <a:moveTo>
                    <a:pt x="314611" y="31147"/>
                  </a:moveTo>
                  <a:lnTo>
                    <a:pt x="319278" y="4477"/>
                  </a:lnTo>
                  <a:lnTo>
                    <a:pt x="314611" y="3620"/>
                  </a:lnTo>
                  <a:lnTo>
                    <a:pt x="309944" y="30194"/>
                  </a:lnTo>
                  <a:cubicBezTo>
                    <a:pt x="311468" y="30575"/>
                    <a:pt x="313087" y="30861"/>
                    <a:pt x="314611" y="31147"/>
                  </a:cubicBezTo>
                  <a:close/>
                  <a:moveTo>
                    <a:pt x="393573" y="60770"/>
                  </a:moveTo>
                  <a:lnTo>
                    <a:pt x="407099" y="37338"/>
                  </a:lnTo>
                  <a:lnTo>
                    <a:pt x="403003" y="34957"/>
                  </a:lnTo>
                  <a:lnTo>
                    <a:pt x="389477" y="58388"/>
                  </a:lnTo>
                  <a:cubicBezTo>
                    <a:pt x="390906" y="59150"/>
                    <a:pt x="392335" y="59912"/>
                    <a:pt x="393573" y="60770"/>
                  </a:cubicBezTo>
                  <a:close/>
                  <a:moveTo>
                    <a:pt x="443579" y="99917"/>
                  </a:moveTo>
                  <a:lnTo>
                    <a:pt x="462725" y="80772"/>
                  </a:lnTo>
                  <a:lnTo>
                    <a:pt x="459391" y="77343"/>
                  </a:lnTo>
                  <a:lnTo>
                    <a:pt x="440246" y="96488"/>
                  </a:lnTo>
                  <a:cubicBezTo>
                    <a:pt x="441293" y="97631"/>
                    <a:pt x="442436" y="98774"/>
                    <a:pt x="443579" y="99917"/>
                  </a:cubicBezTo>
                  <a:close/>
                  <a:moveTo>
                    <a:pt x="428054" y="85439"/>
                  </a:moveTo>
                  <a:lnTo>
                    <a:pt x="445484" y="64675"/>
                  </a:lnTo>
                  <a:lnTo>
                    <a:pt x="441865" y="61627"/>
                  </a:lnTo>
                  <a:lnTo>
                    <a:pt x="424529" y="82296"/>
                  </a:lnTo>
                  <a:cubicBezTo>
                    <a:pt x="425672" y="83344"/>
                    <a:pt x="426815" y="84392"/>
                    <a:pt x="428054" y="85439"/>
                  </a:cubicBezTo>
                  <a:close/>
                  <a:moveTo>
                    <a:pt x="411385" y="72390"/>
                  </a:moveTo>
                  <a:lnTo>
                    <a:pt x="426910" y="50197"/>
                  </a:lnTo>
                  <a:lnTo>
                    <a:pt x="423005" y="47435"/>
                  </a:lnTo>
                  <a:lnTo>
                    <a:pt x="407480" y="69533"/>
                  </a:lnTo>
                  <a:cubicBezTo>
                    <a:pt x="408813" y="70485"/>
                    <a:pt x="410051" y="71438"/>
                    <a:pt x="411385" y="72390"/>
                  </a:cubicBezTo>
                  <a:close/>
                  <a:moveTo>
                    <a:pt x="454628" y="427958"/>
                  </a:moveTo>
                  <a:lnTo>
                    <a:pt x="475393" y="445389"/>
                  </a:lnTo>
                  <a:lnTo>
                    <a:pt x="478441" y="441770"/>
                  </a:lnTo>
                  <a:lnTo>
                    <a:pt x="457772" y="424339"/>
                  </a:lnTo>
                  <a:cubicBezTo>
                    <a:pt x="456724" y="425577"/>
                    <a:pt x="455581" y="426815"/>
                    <a:pt x="454628" y="427958"/>
                  </a:cubicBezTo>
                  <a:close/>
                  <a:moveTo>
                    <a:pt x="389477" y="481584"/>
                  </a:moveTo>
                  <a:lnTo>
                    <a:pt x="403003" y="505016"/>
                  </a:lnTo>
                  <a:lnTo>
                    <a:pt x="407099" y="502634"/>
                  </a:lnTo>
                  <a:lnTo>
                    <a:pt x="393573" y="479203"/>
                  </a:lnTo>
                  <a:cubicBezTo>
                    <a:pt x="392240" y="480060"/>
                    <a:pt x="390811" y="480822"/>
                    <a:pt x="389477" y="481584"/>
                  </a:cubicBezTo>
                  <a:close/>
                  <a:moveTo>
                    <a:pt x="407480" y="470440"/>
                  </a:moveTo>
                  <a:lnTo>
                    <a:pt x="423005" y="492633"/>
                  </a:lnTo>
                  <a:lnTo>
                    <a:pt x="426910" y="489871"/>
                  </a:lnTo>
                  <a:lnTo>
                    <a:pt x="411385" y="467678"/>
                  </a:lnTo>
                  <a:cubicBezTo>
                    <a:pt x="410051" y="468535"/>
                    <a:pt x="408718" y="469487"/>
                    <a:pt x="407480" y="470440"/>
                  </a:cubicBezTo>
                  <a:close/>
                  <a:moveTo>
                    <a:pt x="370523" y="491204"/>
                  </a:moveTo>
                  <a:lnTo>
                    <a:pt x="381953" y="515684"/>
                  </a:lnTo>
                  <a:lnTo>
                    <a:pt x="386239" y="513683"/>
                  </a:lnTo>
                  <a:lnTo>
                    <a:pt x="374809" y="489204"/>
                  </a:lnTo>
                  <a:cubicBezTo>
                    <a:pt x="373475" y="489966"/>
                    <a:pt x="372047" y="490538"/>
                    <a:pt x="370523" y="491204"/>
                  </a:cubicBezTo>
                  <a:close/>
                  <a:moveTo>
                    <a:pt x="424434" y="457676"/>
                  </a:moveTo>
                  <a:lnTo>
                    <a:pt x="441770" y="478346"/>
                  </a:lnTo>
                  <a:lnTo>
                    <a:pt x="445389" y="475298"/>
                  </a:lnTo>
                  <a:lnTo>
                    <a:pt x="427958" y="454533"/>
                  </a:lnTo>
                  <a:cubicBezTo>
                    <a:pt x="426815" y="455581"/>
                    <a:pt x="425577" y="456629"/>
                    <a:pt x="424434" y="457676"/>
                  </a:cubicBezTo>
                  <a:close/>
                  <a:moveTo>
                    <a:pt x="440150" y="443484"/>
                  </a:moveTo>
                  <a:lnTo>
                    <a:pt x="459296" y="462629"/>
                  </a:lnTo>
                  <a:lnTo>
                    <a:pt x="462629" y="459296"/>
                  </a:lnTo>
                  <a:lnTo>
                    <a:pt x="443484" y="440150"/>
                  </a:lnTo>
                  <a:cubicBezTo>
                    <a:pt x="442341" y="441198"/>
                    <a:pt x="441293" y="442341"/>
                    <a:pt x="440150" y="443484"/>
                  </a:cubicBezTo>
                  <a:close/>
                  <a:moveTo>
                    <a:pt x="309848" y="509683"/>
                  </a:moveTo>
                  <a:lnTo>
                    <a:pt x="314611" y="536353"/>
                  </a:lnTo>
                  <a:lnTo>
                    <a:pt x="319278" y="535591"/>
                  </a:lnTo>
                  <a:lnTo>
                    <a:pt x="314611" y="508921"/>
                  </a:lnTo>
                  <a:cubicBezTo>
                    <a:pt x="312992" y="509111"/>
                    <a:pt x="311468" y="509397"/>
                    <a:pt x="309848" y="509683"/>
                  </a:cubicBezTo>
                  <a:close/>
                  <a:moveTo>
                    <a:pt x="350901" y="499110"/>
                  </a:moveTo>
                  <a:lnTo>
                    <a:pt x="360140" y="524542"/>
                  </a:lnTo>
                  <a:lnTo>
                    <a:pt x="364617" y="522923"/>
                  </a:lnTo>
                  <a:lnTo>
                    <a:pt x="355378" y="497491"/>
                  </a:lnTo>
                  <a:cubicBezTo>
                    <a:pt x="353854" y="498062"/>
                    <a:pt x="352425" y="498634"/>
                    <a:pt x="350901" y="499110"/>
                  </a:cubicBezTo>
                  <a:close/>
                  <a:moveTo>
                    <a:pt x="330613" y="505397"/>
                  </a:moveTo>
                  <a:lnTo>
                    <a:pt x="337566" y="531400"/>
                  </a:lnTo>
                  <a:lnTo>
                    <a:pt x="342138" y="530162"/>
                  </a:lnTo>
                  <a:lnTo>
                    <a:pt x="335090" y="504063"/>
                  </a:lnTo>
                  <a:cubicBezTo>
                    <a:pt x="333661" y="504539"/>
                    <a:pt x="332137" y="505016"/>
                    <a:pt x="330613" y="505397"/>
                  </a:cubicBezTo>
                  <a:close/>
                  <a:moveTo>
                    <a:pt x="467678" y="411290"/>
                  </a:moveTo>
                  <a:lnTo>
                    <a:pt x="489871" y="426815"/>
                  </a:lnTo>
                  <a:lnTo>
                    <a:pt x="492633" y="422910"/>
                  </a:lnTo>
                  <a:lnTo>
                    <a:pt x="470535" y="407384"/>
                  </a:lnTo>
                  <a:cubicBezTo>
                    <a:pt x="469487" y="408718"/>
                    <a:pt x="468630" y="409956"/>
                    <a:pt x="467678" y="411290"/>
                  </a:cubicBezTo>
                  <a:close/>
                  <a:moveTo>
                    <a:pt x="511874" y="293561"/>
                  </a:moveTo>
                  <a:lnTo>
                    <a:pt x="538829" y="295942"/>
                  </a:lnTo>
                  <a:lnTo>
                    <a:pt x="539210" y="291179"/>
                  </a:lnTo>
                  <a:lnTo>
                    <a:pt x="512255" y="288798"/>
                  </a:lnTo>
                  <a:cubicBezTo>
                    <a:pt x="512159" y="290417"/>
                    <a:pt x="512064" y="291941"/>
                    <a:pt x="511874" y="293561"/>
                  </a:cubicBezTo>
                  <a:close/>
                  <a:moveTo>
                    <a:pt x="504158" y="335185"/>
                  </a:moveTo>
                  <a:lnTo>
                    <a:pt x="530352" y="342233"/>
                  </a:lnTo>
                  <a:lnTo>
                    <a:pt x="531590" y="337661"/>
                  </a:lnTo>
                  <a:lnTo>
                    <a:pt x="505587" y="330613"/>
                  </a:lnTo>
                  <a:cubicBezTo>
                    <a:pt x="505016" y="332137"/>
                    <a:pt x="504539" y="333661"/>
                    <a:pt x="504158" y="335185"/>
                  </a:cubicBezTo>
                  <a:close/>
                  <a:moveTo>
                    <a:pt x="288798" y="512159"/>
                  </a:moveTo>
                  <a:lnTo>
                    <a:pt x="291179" y="539115"/>
                  </a:lnTo>
                  <a:lnTo>
                    <a:pt x="295942" y="538734"/>
                  </a:lnTo>
                  <a:lnTo>
                    <a:pt x="293560" y="511778"/>
                  </a:lnTo>
                  <a:cubicBezTo>
                    <a:pt x="291941" y="511969"/>
                    <a:pt x="290417" y="512064"/>
                    <a:pt x="288798" y="512159"/>
                  </a:cubicBezTo>
                  <a:close/>
                  <a:moveTo>
                    <a:pt x="513017" y="267653"/>
                  </a:moveTo>
                  <a:cubicBezTo>
                    <a:pt x="513017" y="268415"/>
                    <a:pt x="513112" y="269177"/>
                    <a:pt x="513112" y="270034"/>
                  </a:cubicBezTo>
                  <a:cubicBezTo>
                    <a:pt x="513112" y="270891"/>
                    <a:pt x="513017" y="271653"/>
                    <a:pt x="513017" y="272415"/>
                  </a:cubicBezTo>
                  <a:lnTo>
                    <a:pt x="540068" y="272415"/>
                  </a:lnTo>
                  <a:lnTo>
                    <a:pt x="540068" y="267653"/>
                  </a:lnTo>
                  <a:lnTo>
                    <a:pt x="513017" y="267653"/>
                  </a:lnTo>
                  <a:close/>
                  <a:moveTo>
                    <a:pt x="508921" y="314516"/>
                  </a:moveTo>
                  <a:lnTo>
                    <a:pt x="535591" y="319183"/>
                  </a:lnTo>
                  <a:lnTo>
                    <a:pt x="536353" y="314516"/>
                  </a:lnTo>
                  <a:lnTo>
                    <a:pt x="509683" y="309848"/>
                  </a:lnTo>
                  <a:cubicBezTo>
                    <a:pt x="509492" y="311468"/>
                    <a:pt x="509207" y="312992"/>
                    <a:pt x="508921" y="314516"/>
                  </a:cubicBezTo>
                  <a:close/>
                  <a:moveTo>
                    <a:pt x="497586" y="355378"/>
                  </a:moveTo>
                  <a:lnTo>
                    <a:pt x="523018" y="364617"/>
                  </a:lnTo>
                  <a:lnTo>
                    <a:pt x="524637" y="360140"/>
                  </a:lnTo>
                  <a:lnTo>
                    <a:pt x="499205" y="350901"/>
                  </a:lnTo>
                  <a:cubicBezTo>
                    <a:pt x="498729" y="352330"/>
                    <a:pt x="498158" y="353854"/>
                    <a:pt x="497586" y="355378"/>
                  </a:cubicBezTo>
                  <a:close/>
                  <a:moveTo>
                    <a:pt x="479298" y="393573"/>
                  </a:moveTo>
                  <a:lnTo>
                    <a:pt x="502730" y="407099"/>
                  </a:lnTo>
                  <a:lnTo>
                    <a:pt x="505111" y="402908"/>
                  </a:lnTo>
                  <a:lnTo>
                    <a:pt x="481679" y="389382"/>
                  </a:lnTo>
                  <a:cubicBezTo>
                    <a:pt x="480822" y="390811"/>
                    <a:pt x="480060" y="392144"/>
                    <a:pt x="479298" y="393573"/>
                  </a:cubicBezTo>
                  <a:close/>
                  <a:moveTo>
                    <a:pt x="489299" y="374904"/>
                  </a:moveTo>
                  <a:lnTo>
                    <a:pt x="513779" y="386334"/>
                  </a:lnTo>
                  <a:lnTo>
                    <a:pt x="515779" y="381953"/>
                  </a:lnTo>
                  <a:lnTo>
                    <a:pt x="491300" y="370523"/>
                  </a:lnTo>
                  <a:cubicBezTo>
                    <a:pt x="490633" y="371951"/>
                    <a:pt x="489966" y="373475"/>
                    <a:pt x="489299" y="374904"/>
                  </a:cubicBezTo>
                  <a:close/>
                  <a:moveTo>
                    <a:pt x="146495" y="479203"/>
                  </a:moveTo>
                  <a:lnTo>
                    <a:pt x="132969" y="502634"/>
                  </a:lnTo>
                  <a:lnTo>
                    <a:pt x="137065" y="505016"/>
                  </a:lnTo>
                  <a:lnTo>
                    <a:pt x="150590" y="481584"/>
                  </a:lnTo>
                  <a:cubicBezTo>
                    <a:pt x="149257" y="480822"/>
                    <a:pt x="147923" y="479965"/>
                    <a:pt x="146495" y="479203"/>
                  </a:cubicBezTo>
                  <a:close/>
                  <a:moveTo>
                    <a:pt x="58484" y="389382"/>
                  </a:moveTo>
                  <a:lnTo>
                    <a:pt x="35052" y="402908"/>
                  </a:lnTo>
                  <a:lnTo>
                    <a:pt x="37433" y="407003"/>
                  </a:lnTo>
                  <a:lnTo>
                    <a:pt x="60865" y="393478"/>
                  </a:lnTo>
                  <a:cubicBezTo>
                    <a:pt x="60007" y="392144"/>
                    <a:pt x="59245" y="390811"/>
                    <a:pt x="58484" y="389382"/>
                  </a:cubicBezTo>
                  <a:close/>
                  <a:moveTo>
                    <a:pt x="48863" y="370523"/>
                  </a:moveTo>
                  <a:lnTo>
                    <a:pt x="24384" y="381953"/>
                  </a:lnTo>
                  <a:lnTo>
                    <a:pt x="26384" y="386239"/>
                  </a:lnTo>
                  <a:lnTo>
                    <a:pt x="50768" y="374809"/>
                  </a:lnTo>
                  <a:cubicBezTo>
                    <a:pt x="50101" y="373475"/>
                    <a:pt x="49530" y="371951"/>
                    <a:pt x="48863" y="370523"/>
                  </a:cubicBezTo>
                  <a:close/>
                  <a:moveTo>
                    <a:pt x="69723" y="407384"/>
                  </a:moveTo>
                  <a:lnTo>
                    <a:pt x="47530" y="422910"/>
                  </a:lnTo>
                  <a:lnTo>
                    <a:pt x="50292" y="426815"/>
                  </a:lnTo>
                  <a:lnTo>
                    <a:pt x="72485" y="411290"/>
                  </a:lnTo>
                  <a:cubicBezTo>
                    <a:pt x="71533" y="409956"/>
                    <a:pt x="70580" y="408718"/>
                    <a:pt x="69723" y="407384"/>
                  </a:cubicBezTo>
                  <a:close/>
                  <a:moveTo>
                    <a:pt x="82391" y="424339"/>
                  </a:moveTo>
                  <a:lnTo>
                    <a:pt x="61722" y="441674"/>
                  </a:lnTo>
                  <a:lnTo>
                    <a:pt x="64770" y="445294"/>
                  </a:lnTo>
                  <a:lnTo>
                    <a:pt x="85535" y="427863"/>
                  </a:lnTo>
                  <a:cubicBezTo>
                    <a:pt x="84487" y="426720"/>
                    <a:pt x="83439" y="425577"/>
                    <a:pt x="82391" y="424339"/>
                  </a:cubicBezTo>
                  <a:close/>
                  <a:moveTo>
                    <a:pt x="96584" y="440055"/>
                  </a:moveTo>
                  <a:lnTo>
                    <a:pt x="77438" y="459200"/>
                  </a:lnTo>
                  <a:lnTo>
                    <a:pt x="80772" y="462629"/>
                  </a:lnTo>
                  <a:lnTo>
                    <a:pt x="99917" y="443484"/>
                  </a:lnTo>
                  <a:cubicBezTo>
                    <a:pt x="98870" y="442341"/>
                    <a:pt x="97727" y="441198"/>
                    <a:pt x="96584" y="440055"/>
                  </a:cubicBezTo>
                  <a:close/>
                  <a:moveTo>
                    <a:pt x="30385" y="309848"/>
                  </a:moveTo>
                  <a:lnTo>
                    <a:pt x="3715" y="314516"/>
                  </a:lnTo>
                  <a:lnTo>
                    <a:pt x="4572" y="319183"/>
                  </a:lnTo>
                  <a:lnTo>
                    <a:pt x="31242" y="314420"/>
                  </a:lnTo>
                  <a:cubicBezTo>
                    <a:pt x="30956" y="312992"/>
                    <a:pt x="30670" y="311468"/>
                    <a:pt x="30385" y="309848"/>
                  </a:cubicBezTo>
                  <a:close/>
                  <a:moveTo>
                    <a:pt x="270034" y="513017"/>
                  </a:moveTo>
                  <a:cubicBezTo>
                    <a:pt x="269272" y="513017"/>
                    <a:pt x="268415" y="512921"/>
                    <a:pt x="267653" y="512921"/>
                  </a:cubicBezTo>
                  <a:lnTo>
                    <a:pt x="267653" y="539972"/>
                  </a:lnTo>
                  <a:lnTo>
                    <a:pt x="272415" y="539972"/>
                  </a:lnTo>
                  <a:lnTo>
                    <a:pt x="272415" y="512921"/>
                  </a:lnTo>
                  <a:cubicBezTo>
                    <a:pt x="271653" y="512921"/>
                    <a:pt x="270796" y="513017"/>
                    <a:pt x="270034" y="513017"/>
                  </a:cubicBezTo>
                  <a:close/>
                  <a:moveTo>
                    <a:pt x="34671" y="330613"/>
                  </a:moveTo>
                  <a:lnTo>
                    <a:pt x="8573" y="337566"/>
                  </a:lnTo>
                  <a:lnTo>
                    <a:pt x="9811" y="342138"/>
                  </a:lnTo>
                  <a:lnTo>
                    <a:pt x="35909" y="335090"/>
                  </a:lnTo>
                  <a:cubicBezTo>
                    <a:pt x="35528" y="333661"/>
                    <a:pt x="35052" y="332137"/>
                    <a:pt x="34671" y="330613"/>
                  </a:cubicBezTo>
                  <a:close/>
                  <a:moveTo>
                    <a:pt x="40957" y="350901"/>
                  </a:moveTo>
                  <a:lnTo>
                    <a:pt x="15526" y="360045"/>
                  </a:lnTo>
                  <a:lnTo>
                    <a:pt x="17145" y="364522"/>
                  </a:lnTo>
                  <a:lnTo>
                    <a:pt x="42482" y="355283"/>
                  </a:lnTo>
                  <a:cubicBezTo>
                    <a:pt x="42005" y="353854"/>
                    <a:pt x="41434" y="352330"/>
                    <a:pt x="40957" y="350901"/>
                  </a:cubicBezTo>
                  <a:close/>
                  <a:moveTo>
                    <a:pt x="225552" y="508825"/>
                  </a:moveTo>
                  <a:lnTo>
                    <a:pt x="220885" y="535496"/>
                  </a:lnTo>
                  <a:lnTo>
                    <a:pt x="225552" y="536258"/>
                  </a:lnTo>
                  <a:lnTo>
                    <a:pt x="230315" y="509588"/>
                  </a:lnTo>
                  <a:cubicBezTo>
                    <a:pt x="228695" y="509397"/>
                    <a:pt x="227171" y="509111"/>
                    <a:pt x="225552" y="508825"/>
                  </a:cubicBezTo>
                  <a:close/>
                  <a:moveTo>
                    <a:pt x="112109" y="454533"/>
                  </a:moveTo>
                  <a:lnTo>
                    <a:pt x="94679" y="475298"/>
                  </a:lnTo>
                  <a:lnTo>
                    <a:pt x="98298" y="478346"/>
                  </a:lnTo>
                  <a:lnTo>
                    <a:pt x="115729" y="457676"/>
                  </a:lnTo>
                  <a:cubicBezTo>
                    <a:pt x="114491" y="456629"/>
                    <a:pt x="113348" y="455581"/>
                    <a:pt x="112109" y="454533"/>
                  </a:cubicBezTo>
                  <a:close/>
                  <a:moveTo>
                    <a:pt x="184690" y="497491"/>
                  </a:moveTo>
                  <a:lnTo>
                    <a:pt x="175451" y="522827"/>
                  </a:lnTo>
                  <a:lnTo>
                    <a:pt x="179927" y="524447"/>
                  </a:lnTo>
                  <a:lnTo>
                    <a:pt x="189167" y="499015"/>
                  </a:lnTo>
                  <a:cubicBezTo>
                    <a:pt x="187643" y="498634"/>
                    <a:pt x="186214" y="498062"/>
                    <a:pt x="184690" y="497491"/>
                  </a:cubicBezTo>
                  <a:close/>
                  <a:moveTo>
                    <a:pt x="246602" y="511778"/>
                  </a:moveTo>
                  <a:lnTo>
                    <a:pt x="244221" y="538734"/>
                  </a:lnTo>
                  <a:lnTo>
                    <a:pt x="248984" y="539115"/>
                  </a:lnTo>
                  <a:lnTo>
                    <a:pt x="251365" y="512064"/>
                  </a:lnTo>
                  <a:cubicBezTo>
                    <a:pt x="249746" y="512064"/>
                    <a:pt x="248126" y="511969"/>
                    <a:pt x="246602" y="511778"/>
                  </a:cubicBezTo>
                  <a:close/>
                  <a:moveTo>
                    <a:pt x="204883" y="504063"/>
                  </a:moveTo>
                  <a:lnTo>
                    <a:pt x="197834" y="530162"/>
                  </a:lnTo>
                  <a:lnTo>
                    <a:pt x="202406" y="531400"/>
                  </a:lnTo>
                  <a:lnTo>
                    <a:pt x="209360" y="505397"/>
                  </a:lnTo>
                  <a:cubicBezTo>
                    <a:pt x="207931" y="505016"/>
                    <a:pt x="206407" y="504444"/>
                    <a:pt x="204883" y="504063"/>
                  </a:cubicBezTo>
                  <a:close/>
                  <a:moveTo>
                    <a:pt x="128778" y="467582"/>
                  </a:moveTo>
                  <a:lnTo>
                    <a:pt x="113252" y="489775"/>
                  </a:lnTo>
                  <a:lnTo>
                    <a:pt x="117158" y="492538"/>
                  </a:lnTo>
                  <a:lnTo>
                    <a:pt x="132683" y="470345"/>
                  </a:lnTo>
                  <a:cubicBezTo>
                    <a:pt x="131350" y="469487"/>
                    <a:pt x="130016" y="468535"/>
                    <a:pt x="128778" y="467582"/>
                  </a:cubicBezTo>
                  <a:close/>
                  <a:moveTo>
                    <a:pt x="27813" y="288798"/>
                  </a:moveTo>
                  <a:lnTo>
                    <a:pt x="857" y="291179"/>
                  </a:lnTo>
                  <a:lnTo>
                    <a:pt x="1238" y="295942"/>
                  </a:lnTo>
                  <a:lnTo>
                    <a:pt x="28194" y="293561"/>
                  </a:lnTo>
                  <a:cubicBezTo>
                    <a:pt x="28099" y="291941"/>
                    <a:pt x="28004" y="290322"/>
                    <a:pt x="27813" y="288798"/>
                  </a:cubicBezTo>
                  <a:close/>
                  <a:moveTo>
                    <a:pt x="165164" y="489299"/>
                  </a:moveTo>
                  <a:lnTo>
                    <a:pt x="153829" y="513683"/>
                  </a:lnTo>
                  <a:lnTo>
                    <a:pt x="158115" y="515684"/>
                  </a:lnTo>
                  <a:lnTo>
                    <a:pt x="169545" y="491204"/>
                  </a:lnTo>
                  <a:cubicBezTo>
                    <a:pt x="168116" y="490538"/>
                    <a:pt x="166592" y="489966"/>
                    <a:pt x="165164" y="489299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Light"/>
                <a:ea typeface="思源黑体 CN Normal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7228314" y="3141245"/>
              <a:ext cx="899354" cy="900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150L</a:t>
              </a:r>
              <a:endParaRPr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6500751" y="3933005"/>
            <a:ext cx="142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defTabSz="471170"/>
            <a:r>
              <a:rPr lang="zh-CN" altLang="en-US" dirty="0">
                <a:solidFill>
                  <a:schemeClr val="tx1"/>
                </a:solidFill>
              </a:rPr>
              <a:t>体积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441459" y="5301129"/>
            <a:ext cx="142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defTabSz="471170"/>
            <a:r>
              <a:rPr lang="zh-CN" altLang="en-US" dirty="0">
                <a:solidFill>
                  <a:schemeClr val="tx1"/>
                </a:solidFill>
              </a:rPr>
              <a:t>维护费用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441459" y="2711162"/>
            <a:ext cx="142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defTabSz="471170"/>
            <a:r>
              <a:rPr lang="zh-CN" altLang="en-US" dirty="0">
                <a:solidFill>
                  <a:schemeClr val="tx1"/>
                </a:solidFill>
              </a:rPr>
              <a:t>成本系数</a:t>
            </a:r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329670" y="2322502"/>
            <a:ext cx="1044000" cy="1044000"/>
            <a:chOff x="7145497" y="3057363"/>
            <a:chExt cx="1044000" cy="1044000"/>
          </a:xfrm>
        </p:grpSpPr>
        <p:sp>
          <p:nvSpPr>
            <p:cNvPr id="34" name="任意多边形: 形状 33"/>
            <p:cNvSpPr/>
            <p:nvPr/>
          </p:nvSpPr>
          <p:spPr>
            <a:xfrm>
              <a:off x="7145497" y="3057363"/>
              <a:ext cx="1044000" cy="1044000"/>
            </a:xfrm>
            <a:custGeom>
              <a:avLst/>
              <a:gdLst>
                <a:gd name="connsiteX0" fmla="*/ 146495 w 533400"/>
                <a:gd name="connsiteY0" fmla="*/ 60770 h 533400"/>
                <a:gd name="connsiteX1" fmla="*/ 132969 w 533400"/>
                <a:gd name="connsiteY1" fmla="*/ 37338 h 533400"/>
                <a:gd name="connsiteX2" fmla="*/ 137160 w 533400"/>
                <a:gd name="connsiteY2" fmla="*/ 34957 h 533400"/>
                <a:gd name="connsiteX3" fmla="*/ 150686 w 533400"/>
                <a:gd name="connsiteY3" fmla="*/ 58388 h 533400"/>
                <a:gd name="connsiteX4" fmla="*/ 146495 w 533400"/>
                <a:gd name="connsiteY4" fmla="*/ 60770 h 533400"/>
                <a:gd name="connsiteX5" fmla="*/ 169545 w 533400"/>
                <a:gd name="connsiteY5" fmla="*/ 48768 h 533400"/>
                <a:gd name="connsiteX6" fmla="*/ 158115 w 533400"/>
                <a:gd name="connsiteY6" fmla="*/ 24289 h 533400"/>
                <a:gd name="connsiteX7" fmla="*/ 153829 w 533400"/>
                <a:gd name="connsiteY7" fmla="*/ 26289 h 533400"/>
                <a:gd name="connsiteX8" fmla="*/ 165259 w 533400"/>
                <a:gd name="connsiteY8" fmla="*/ 50673 h 533400"/>
                <a:gd name="connsiteX9" fmla="*/ 169545 w 533400"/>
                <a:gd name="connsiteY9" fmla="*/ 48768 h 533400"/>
                <a:gd name="connsiteX10" fmla="*/ 99917 w 533400"/>
                <a:gd name="connsiteY10" fmla="*/ 96488 h 533400"/>
                <a:gd name="connsiteX11" fmla="*/ 80867 w 533400"/>
                <a:gd name="connsiteY11" fmla="*/ 77343 h 533400"/>
                <a:gd name="connsiteX12" fmla="*/ 77438 w 533400"/>
                <a:gd name="connsiteY12" fmla="*/ 80677 h 533400"/>
                <a:gd name="connsiteX13" fmla="*/ 96584 w 533400"/>
                <a:gd name="connsiteY13" fmla="*/ 99822 h 533400"/>
                <a:gd name="connsiteX14" fmla="*/ 99917 w 533400"/>
                <a:gd name="connsiteY14" fmla="*/ 96488 h 533400"/>
                <a:gd name="connsiteX15" fmla="*/ 115729 w 533400"/>
                <a:gd name="connsiteY15" fmla="*/ 82296 h 533400"/>
                <a:gd name="connsiteX16" fmla="*/ 98393 w 533400"/>
                <a:gd name="connsiteY16" fmla="*/ 61627 h 533400"/>
                <a:gd name="connsiteX17" fmla="*/ 94774 w 533400"/>
                <a:gd name="connsiteY17" fmla="*/ 64675 h 533400"/>
                <a:gd name="connsiteX18" fmla="*/ 112204 w 533400"/>
                <a:gd name="connsiteY18" fmla="*/ 85439 h 533400"/>
                <a:gd name="connsiteX19" fmla="*/ 115729 w 533400"/>
                <a:gd name="connsiteY19" fmla="*/ 82296 h 533400"/>
                <a:gd name="connsiteX20" fmla="*/ 132683 w 533400"/>
                <a:gd name="connsiteY20" fmla="*/ 69628 h 533400"/>
                <a:gd name="connsiteX21" fmla="*/ 117158 w 533400"/>
                <a:gd name="connsiteY21" fmla="*/ 47530 h 533400"/>
                <a:gd name="connsiteX22" fmla="*/ 113252 w 533400"/>
                <a:gd name="connsiteY22" fmla="*/ 50292 h 533400"/>
                <a:gd name="connsiteX23" fmla="*/ 128778 w 533400"/>
                <a:gd name="connsiteY23" fmla="*/ 72485 h 533400"/>
                <a:gd name="connsiteX24" fmla="*/ 132683 w 533400"/>
                <a:gd name="connsiteY24" fmla="*/ 69628 h 533400"/>
                <a:gd name="connsiteX25" fmla="*/ 230219 w 533400"/>
                <a:gd name="connsiteY25" fmla="*/ 30290 h 533400"/>
                <a:gd name="connsiteX26" fmla="*/ 225552 w 533400"/>
                <a:gd name="connsiteY26" fmla="*/ 3715 h 533400"/>
                <a:gd name="connsiteX27" fmla="*/ 220885 w 533400"/>
                <a:gd name="connsiteY27" fmla="*/ 4477 h 533400"/>
                <a:gd name="connsiteX28" fmla="*/ 225552 w 533400"/>
                <a:gd name="connsiteY28" fmla="*/ 31147 h 533400"/>
                <a:gd name="connsiteX29" fmla="*/ 230219 w 533400"/>
                <a:gd name="connsiteY29" fmla="*/ 30290 h 533400"/>
                <a:gd name="connsiteX30" fmla="*/ 189167 w 533400"/>
                <a:gd name="connsiteY30" fmla="*/ 40862 h 533400"/>
                <a:gd name="connsiteX31" fmla="*/ 179927 w 533400"/>
                <a:gd name="connsiteY31" fmla="*/ 15526 h 533400"/>
                <a:gd name="connsiteX32" fmla="*/ 175451 w 533400"/>
                <a:gd name="connsiteY32" fmla="*/ 17145 h 533400"/>
                <a:gd name="connsiteX33" fmla="*/ 184690 w 533400"/>
                <a:gd name="connsiteY33" fmla="*/ 42482 h 533400"/>
                <a:gd name="connsiteX34" fmla="*/ 189167 w 533400"/>
                <a:gd name="connsiteY34" fmla="*/ 40862 h 533400"/>
                <a:gd name="connsiteX35" fmla="*/ 251270 w 533400"/>
                <a:gd name="connsiteY35" fmla="*/ 27813 h 533400"/>
                <a:gd name="connsiteX36" fmla="*/ 248888 w 533400"/>
                <a:gd name="connsiteY36" fmla="*/ 857 h 533400"/>
                <a:gd name="connsiteX37" fmla="*/ 244126 w 533400"/>
                <a:gd name="connsiteY37" fmla="*/ 1238 h 533400"/>
                <a:gd name="connsiteX38" fmla="*/ 246507 w 533400"/>
                <a:gd name="connsiteY38" fmla="*/ 28194 h 533400"/>
                <a:gd name="connsiteX39" fmla="*/ 251270 w 533400"/>
                <a:gd name="connsiteY39" fmla="*/ 27813 h 533400"/>
                <a:gd name="connsiteX40" fmla="*/ 209455 w 533400"/>
                <a:gd name="connsiteY40" fmla="*/ 34576 h 533400"/>
                <a:gd name="connsiteX41" fmla="*/ 202502 w 533400"/>
                <a:gd name="connsiteY41" fmla="*/ 8573 h 533400"/>
                <a:gd name="connsiteX42" fmla="*/ 197930 w 533400"/>
                <a:gd name="connsiteY42" fmla="*/ 9811 h 533400"/>
                <a:gd name="connsiteX43" fmla="*/ 204978 w 533400"/>
                <a:gd name="connsiteY43" fmla="*/ 35909 h 533400"/>
                <a:gd name="connsiteX44" fmla="*/ 209455 w 533400"/>
                <a:gd name="connsiteY44" fmla="*/ 34576 h 533400"/>
                <a:gd name="connsiteX45" fmla="*/ 85535 w 533400"/>
                <a:gd name="connsiteY45" fmla="*/ 112014 h 533400"/>
                <a:gd name="connsiteX46" fmla="*/ 64865 w 533400"/>
                <a:gd name="connsiteY46" fmla="*/ 94583 h 533400"/>
                <a:gd name="connsiteX47" fmla="*/ 61817 w 533400"/>
                <a:gd name="connsiteY47" fmla="*/ 98203 h 533400"/>
                <a:gd name="connsiteX48" fmla="*/ 82487 w 533400"/>
                <a:gd name="connsiteY48" fmla="*/ 115538 h 533400"/>
                <a:gd name="connsiteX49" fmla="*/ 85535 w 533400"/>
                <a:gd name="connsiteY49" fmla="*/ 112014 h 533400"/>
                <a:gd name="connsiteX50" fmla="*/ 36005 w 533400"/>
                <a:gd name="connsiteY50" fmla="*/ 204788 h 533400"/>
                <a:gd name="connsiteX51" fmla="*/ 9906 w 533400"/>
                <a:gd name="connsiteY51" fmla="*/ 197834 h 533400"/>
                <a:gd name="connsiteX52" fmla="*/ 8668 w 533400"/>
                <a:gd name="connsiteY52" fmla="*/ 202406 h 533400"/>
                <a:gd name="connsiteX53" fmla="*/ 34766 w 533400"/>
                <a:gd name="connsiteY53" fmla="*/ 209360 h 533400"/>
                <a:gd name="connsiteX54" fmla="*/ 36005 w 533400"/>
                <a:gd name="connsiteY54" fmla="*/ 204788 h 533400"/>
                <a:gd name="connsiteX55" fmla="*/ 31242 w 533400"/>
                <a:gd name="connsiteY55" fmla="*/ 225457 h 533400"/>
                <a:gd name="connsiteX56" fmla="*/ 4572 w 533400"/>
                <a:gd name="connsiteY56" fmla="*/ 220790 h 533400"/>
                <a:gd name="connsiteX57" fmla="*/ 3715 w 533400"/>
                <a:gd name="connsiteY57" fmla="*/ 225457 h 533400"/>
                <a:gd name="connsiteX58" fmla="*/ 30385 w 533400"/>
                <a:gd name="connsiteY58" fmla="*/ 230219 h 533400"/>
                <a:gd name="connsiteX59" fmla="*/ 31242 w 533400"/>
                <a:gd name="connsiteY59" fmla="*/ 225457 h 533400"/>
                <a:gd name="connsiteX60" fmla="*/ 28194 w 533400"/>
                <a:gd name="connsiteY60" fmla="*/ 246412 h 533400"/>
                <a:gd name="connsiteX61" fmla="*/ 1238 w 533400"/>
                <a:gd name="connsiteY61" fmla="*/ 244031 h 533400"/>
                <a:gd name="connsiteX62" fmla="*/ 857 w 533400"/>
                <a:gd name="connsiteY62" fmla="*/ 248793 h 533400"/>
                <a:gd name="connsiteX63" fmla="*/ 27813 w 533400"/>
                <a:gd name="connsiteY63" fmla="*/ 251174 h 533400"/>
                <a:gd name="connsiteX64" fmla="*/ 28194 w 533400"/>
                <a:gd name="connsiteY64" fmla="*/ 246412 h 533400"/>
                <a:gd name="connsiteX65" fmla="*/ 42577 w 533400"/>
                <a:gd name="connsiteY65" fmla="*/ 184594 h 533400"/>
                <a:gd name="connsiteX66" fmla="*/ 17240 w 533400"/>
                <a:gd name="connsiteY66" fmla="*/ 175355 h 533400"/>
                <a:gd name="connsiteX67" fmla="*/ 15621 w 533400"/>
                <a:gd name="connsiteY67" fmla="*/ 179832 h 533400"/>
                <a:gd name="connsiteX68" fmla="*/ 40957 w 533400"/>
                <a:gd name="connsiteY68" fmla="*/ 189071 h 533400"/>
                <a:gd name="connsiteX69" fmla="*/ 42577 w 533400"/>
                <a:gd name="connsiteY69" fmla="*/ 184594 h 533400"/>
                <a:gd name="connsiteX70" fmla="*/ 60865 w 533400"/>
                <a:gd name="connsiteY70" fmla="*/ 146495 h 533400"/>
                <a:gd name="connsiteX71" fmla="*/ 37433 w 533400"/>
                <a:gd name="connsiteY71" fmla="*/ 132969 h 533400"/>
                <a:gd name="connsiteX72" fmla="*/ 35052 w 533400"/>
                <a:gd name="connsiteY72" fmla="*/ 137065 h 533400"/>
                <a:gd name="connsiteX73" fmla="*/ 58484 w 533400"/>
                <a:gd name="connsiteY73" fmla="*/ 150590 h 533400"/>
                <a:gd name="connsiteX74" fmla="*/ 60865 w 533400"/>
                <a:gd name="connsiteY74" fmla="*/ 146495 h 533400"/>
                <a:gd name="connsiteX75" fmla="*/ 72390 w 533400"/>
                <a:gd name="connsiteY75" fmla="*/ 128683 h 533400"/>
                <a:gd name="connsiteX76" fmla="*/ 50197 w 533400"/>
                <a:gd name="connsiteY76" fmla="*/ 113157 h 533400"/>
                <a:gd name="connsiteX77" fmla="*/ 47435 w 533400"/>
                <a:gd name="connsiteY77" fmla="*/ 117062 h 533400"/>
                <a:gd name="connsiteX78" fmla="*/ 69533 w 533400"/>
                <a:gd name="connsiteY78" fmla="*/ 132588 h 533400"/>
                <a:gd name="connsiteX79" fmla="*/ 72390 w 533400"/>
                <a:gd name="connsiteY79" fmla="*/ 128683 h 533400"/>
                <a:gd name="connsiteX80" fmla="*/ 270034 w 533400"/>
                <a:gd name="connsiteY80" fmla="*/ 26956 h 533400"/>
                <a:gd name="connsiteX81" fmla="*/ 272415 w 533400"/>
                <a:gd name="connsiteY81" fmla="*/ 27051 h 533400"/>
                <a:gd name="connsiteX82" fmla="*/ 272415 w 533400"/>
                <a:gd name="connsiteY82" fmla="*/ 0 h 533400"/>
                <a:gd name="connsiteX83" fmla="*/ 267653 w 533400"/>
                <a:gd name="connsiteY83" fmla="*/ 0 h 533400"/>
                <a:gd name="connsiteX84" fmla="*/ 267653 w 533400"/>
                <a:gd name="connsiteY84" fmla="*/ 27051 h 533400"/>
                <a:gd name="connsiteX85" fmla="*/ 270034 w 533400"/>
                <a:gd name="connsiteY85" fmla="*/ 26956 h 533400"/>
                <a:gd name="connsiteX86" fmla="*/ 27051 w 533400"/>
                <a:gd name="connsiteY86" fmla="*/ 270034 h 533400"/>
                <a:gd name="connsiteX87" fmla="*/ 27146 w 533400"/>
                <a:gd name="connsiteY87" fmla="*/ 267653 h 533400"/>
                <a:gd name="connsiteX88" fmla="*/ 0 w 533400"/>
                <a:gd name="connsiteY88" fmla="*/ 267653 h 533400"/>
                <a:gd name="connsiteX89" fmla="*/ 0 w 533400"/>
                <a:gd name="connsiteY89" fmla="*/ 272415 h 533400"/>
                <a:gd name="connsiteX90" fmla="*/ 27146 w 533400"/>
                <a:gd name="connsiteY90" fmla="*/ 272415 h 533400"/>
                <a:gd name="connsiteX91" fmla="*/ 27051 w 533400"/>
                <a:gd name="connsiteY91" fmla="*/ 270034 h 533400"/>
                <a:gd name="connsiteX92" fmla="*/ 50768 w 533400"/>
                <a:gd name="connsiteY92" fmla="*/ 165164 h 533400"/>
                <a:gd name="connsiteX93" fmla="*/ 26384 w 533400"/>
                <a:gd name="connsiteY93" fmla="*/ 153734 h 533400"/>
                <a:gd name="connsiteX94" fmla="*/ 24384 w 533400"/>
                <a:gd name="connsiteY94" fmla="*/ 158020 h 533400"/>
                <a:gd name="connsiteX95" fmla="*/ 48863 w 533400"/>
                <a:gd name="connsiteY95" fmla="*/ 169450 h 533400"/>
                <a:gd name="connsiteX96" fmla="*/ 50768 w 533400"/>
                <a:gd name="connsiteY96" fmla="*/ 165164 h 533400"/>
                <a:gd name="connsiteX97" fmla="*/ 293656 w 533400"/>
                <a:gd name="connsiteY97" fmla="*/ 28194 h 533400"/>
                <a:gd name="connsiteX98" fmla="*/ 296037 w 533400"/>
                <a:gd name="connsiteY98" fmla="*/ 1238 h 533400"/>
                <a:gd name="connsiteX99" fmla="*/ 291275 w 533400"/>
                <a:gd name="connsiteY99" fmla="*/ 857 h 533400"/>
                <a:gd name="connsiteX100" fmla="*/ 288893 w 533400"/>
                <a:gd name="connsiteY100" fmla="*/ 27813 h 533400"/>
                <a:gd name="connsiteX101" fmla="*/ 293656 w 533400"/>
                <a:gd name="connsiteY101" fmla="*/ 28194 h 533400"/>
                <a:gd name="connsiteX102" fmla="*/ 491300 w 533400"/>
                <a:gd name="connsiteY102" fmla="*/ 169450 h 533400"/>
                <a:gd name="connsiteX103" fmla="*/ 515779 w 533400"/>
                <a:gd name="connsiteY103" fmla="*/ 158115 h 533400"/>
                <a:gd name="connsiteX104" fmla="*/ 513779 w 533400"/>
                <a:gd name="connsiteY104" fmla="*/ 153829 h 533400"/>
                <a:gd name="connsiteX105" fmla="*/ 489395 w 533400"/>
                <a:gd name="connsiteY105" fmla="*/ 165259 h 533400"/>
                <a:gd name="connsiteX106" fmla="*/ 491300 w 533400"/>
                <a:gd name="connsiteY106" fmla="*/ 169450 h 533400"/>
                <a:gd name="connsiteX107" fmla="*/ 499205 w 533400"/>
                <a:gd name="connsiteY107" fmla="*/ 189167 h 533400"/>
                <a:gd name="connsiteX108" fmla="*/ 524637 w 533400"/>
                <a:gd name="connsiteY108" fmla="*/ 179927 h 533400"/>
                <a:gd name="connsiteX109" fmla="*/ 523018 w 533400"/>
                <a:gd name="connsiteY109" fmla="*/ 175451 h 533400"/>
                <a:gd name="connsiteX110" fmla="*/ 497681 w 533400"/>
                <a:gd name="connsiteY110" fmla="*/ 184690 h 533400"/>
                <a:gd name="connsiteX111" fmla="*/ 499205 w 533400"/>
                <a:gd name="connsiteY111" fmla="*/ 189167 h 533400"/>
                <a:gd name="connsiteX112" fmla="*/ 470535 w 533400"/>
                <a:gd name="connsiteY112" fmla="*/ 132588 h 533400"/>
                <a:gd name="connsiteX113" fmla="*/ 492633 w 533400"/>
                <a:gd name="connsiteY113" fmla="*/ 117062 h 533400"/>
                <a:gd name="connsiteX114" fmla="*/ 489871 w 533400"/>
                <a:gd name="connsiteY114" fmla="*/ 113157 h 533400"/>
                <a:gd name="connsiteX115" fmla="*/ 467678 w 533400"/>
                <a:gd name="connsiteY115" fmla="*/ 128683 h 533400"/>
                <a:gd name="connsiteX116" fmla="*/ 470535 w 533400"/>
                <a:gd name="connsiteY116" fmla="*/ 132588 h 533400"/>
                <a:gd name="connsiteX117" fmla="*/ 505397 w 533400"/>
                <a:gd name="connsiteY117" fmla="*/ 209455 h 533400"/>
                <a:gd name="connsiteX118" fmla="*/ 531400 w 533400"/>
                <a:gd name="connsiteY118" fmla="*/ 202502 h 533400"/>
                <a:gd name="connsiteX119" fmla="*/ 530162 w 533400"/>
                <a:gd name="connsiteY119" fmla="*/ 197930 h 533400"/>
                <a:gd name="connsiteX120" fmla="*/ 504063 w 533400"/>
                <a:gd name="connsiteY120" fmla="*/ 204883 h 533400"/>
                <a:gd name="connsiteX121" fmla="*/ 505397 w 533400"/>
                <a:gd name="connsiteY121" fmla="*/ 209455 h 533400"/>
                <a:gd name="connsiteX122" fmla="*/ 512255 w 533400"/>
                <a:gd name="connsiteY122" fmla="*/ 251174 h 533400"/>
                <a:gd name="connsiteX123" fmla="*/ 539210 w 533400"/>
                <a:gd name="connsiteY123" fmla="*/ 248793 h 533400"/>
                <a:gd name="connsiteX124" fmla="*/ 538829 w 533400"/>
                <a:gd name="connsiteY124" fmla="*/ 244031 h 533400"/>
                <a:gd name="connsiteX125" fmla="*/ 511874 w 533400"/>
                <a:gd name="connsiteY125" fmla="*/ 246412 h 533400"/>
                <a:gd name="connsiteX126" fmla="*/ 512255 w 533400"/>
                <a:gd name="connsiteY126" fmla="*/ 251174 h 533400"/>
                <a:gd name="connsiteX127" fmla="*/ 509778 w 533400"/>
                <a:gd name="connsiteY127" fmla="*/ 230124 h 533400"/>
                <a:gd name="connsiteX128" fmla="*/ 536353 w 533400"/>
                <a:gd name="connsiteY128" fmla="*/ 225457 h 533400"/>
                <a:gd name="connsiteX129" fmla="*/ 535591 w 533400"/>
                <a:gd name="connsiteY129" fmla="*/ 220790 h 533400"/>
                <a:gd name="connsiteX130" fmla="*/ 508921 w 533400"/>
                <a:gd name="connsiteY130" fmla="*/ 225457 h 533400"/>
                <a:gd name="connsiteX131" fmla="*/ 509778 w 533400"/>
                <a:gd name="connsiteY131" fmla="*/ 230124 h 533400"/>
                <a:gd name="connsiteX132" fmla="*/ 457772 w 533400"/>
                <a:gd name="connsiteY132" fmla="*/ 115634 h 533400"/>
                <a:gd name="connsiteX133" fmla="*/ 478441 w 533400"/>
                <a:gd name="connsiteY133" fmla="*/ 98298 h 533400"/>
                <a:gd name="connsiteX134" fmla="*/ 475393 w 533400"/>
                <a:gd name="connsiteY134" fmla="*/ 94678 h 533400"/>
                <a:gd name="connsiteX135" fmla="*/ 454628 w 533400"/>
                <a:gd name="connsiteY135" fmla="*/ 112109 h 533400"/>
                <a:gd name="connsiteX136" fmla="*/ 457772 w 533400"/>
                <a:gd name="connsiteY136" fmla="*/ 115634 h 533400"/>
                <a:gd name="connsiteX137" fmla="*/ 481679 w 533400"/>
                <a:gd name="connsiteY137" fmla="*/ 150590 h 533400"/>
                <a:gd name="connsiteX138" fmla="*/ 505111 w 533400"/>
                <a:gd name="connsiteY138" fmla="*/ 137065 h 533400"/>
                <a:gd name="connsiteX139" fmla="*/ 502730 w 533400"/>
                <a:gd name="connsiteY139" fmla="*/ 132874 h 533400"/>
                <a:gd name="connsiteX140" fmla="*/ 479298 w 533400"/>
                <a:gd name="connsiteY140" fmla="*/ 146399 h 533400"/>
                <a:gd name="connsiteX141" fmla="*/ 481679 w 533400"/>
                <a:gd name="connsiteY141" fmla="*/ 150590 h 533400"/>
                <a:gd name="connsiteX142" fmla="*/ 335280 w 533400"/>
                <a:gd name="connsiteY142" fmla="*/ 35909 h 533400"/>
                <a:gd name="connsiteX143" fmla="*/ 342233 w 533400"/>
                <a:gd name="connsiteY143" fmla="*/ 9811 h 533400"/>
                <a:gd name="connsiteX144" fmla="*/ 337661 w 533400"/>
                <a:gd name="connsiteY144" fmla="*/ 8573 h 533400"/>
                <a:gd name="connsiteX145" fmla="*/ 330708 w 533400"/>
                <a:gd name="connsiteY145" fmla="*/ 34576 h 533400"/>
                <a:gd name="connsiteX146" fmla="*/ 335280 w 533400"/>
                <a:gd name="connsiteY146" fmla="*/ 35909 h 533400"/>
                <a:gd name="connsiteX147" fmla="*/ 374999 w 533400"/>
                <a:gd name="connsiteY147" fmla="*/ 50768 h 533400"/>
                <a:gd name="connsiteX148" fmla="*/ 386334 w 533400"/>
                <a:gd name="connsiteY148" fmla="*/ 26289 h 533400"/>
                <a:gd name="connsiteX149" fmla="*/ 382048 w 533400"/>
                <a:gd name="connsiteY149" fmla="*/ 24289 h 533400"/>
                <a:gd name="connsiteX150" fmla="*/ 370618 w 533400"/>
                <a:gd name="connsiteY150" fmla="*/ 48768 h 533400"/>
                <a:gd name="connsiteX151" fmla="*/ 374999 w 533400"/>
                <a:gd name="connsiteY151" fmla="*/ 50768 h 533400"/>
                <a:gd name="connsiteX152" fmla="*/ 355473 w 533400"/>
                <a:gd name="connsiteY152" fmla="*/ 42482 h 533400"/>
                <a:gd name="connsiteX153" fmla="*/ 364712 w 533400"/>
                <a:gd name="connsiteY153" fmla="*/ 17145 h 533400"/>
                <a:gd name="connsiteX154" fmla="*/ 360235 w 533400"/>
                <a:gd name="connsiteY154" fmla="*/ 15526 h 533400"/>
                <a:gd name="connsiteX155" fmla="*/ 350996 w 533400"/>
                <a:gd name="connsiteY155" fmla="*/ 40862 h 533400"/>
                <a:gd name="connsiteX156" fmla="*/ 355473 w 533400"/>
                <a:gd name="connsiteY156" fmla="*/ 42482 h 533400"/>
                <a:gd name="connsiteX157" fmla="*/ 314611 w 533400"/>
                <a:gd name="connsiteY157" fmla="*/ 31147 h 533400"/>
                <a:gd name="connsiteX158" fmla="*/ 319278 w 533400"/>
                <a:gd name="connsiteY158" fmla="*/ 4477 h 533400"/>
                <a:gd name="connsiteX159" fmla="*/ 314611 w 533400"/>
                <a:gd name="connsiteY159" fmla="*/ 3620 h 533400"/>
                <a:gd name="connsiteX160" fmla="*/ 309944 w 533400"/>
                <a:gd name="connsiteY160" fmla="*/ 30194 h 533400"/>
                <a:gd name="connsiteX161" fmla="*/ 314611 w 533400"/>
                <a:gd name="connsiteY161" fmla="*/ 31147 h 533400"/>
                <a:gd name="connsiteX162" fmla="*/ 393573 w 533400"/>
                <a:gd name="connsiteY162" fmla="*/ 60770 h 533400"/>
                <a:gd name="connsiteX163" fmla="*/ 407099 w 533400"/>
                <a:gd name="connsiteY163" fmla="*/ 37338 h 533400"/>
                <a:gd name="connsiteX164" fmla="*/ 403003 w 533400"/>
                <a:gd name="connsiteY164" fmla="*/ 34957 h 533400"/>
                <a:gd name="connsiteX165" fmla="*/ 389477 w 533400"/>
                <a:gd name="connsiteY165" fmla="*/ 58388 h 533400"/>
                <a:gd name="connsiteX166" fmla="*/ 393573 w 533400"/>
                <a:gd name="connsiteY166" fmla="*/ 60770 h 533400"/>
                <a:gd name="connsiteX167" fmla="*/ 443579 w 533400"/>
                <a:gd name="connsiteY167" fmla="*/ 99917 h 533400"/>
                <a:gd name="connsiteX168" fmla="*/ 462725 w 533400"/>
                <a:gd name="connsiteY168" fmla="*/ 80772 h 533400"/>
                <a:gd name="connsiteX169" fmla="*/ 459391 w 533400"/>
                <a:gd name="connsiteY169" fmla="*/ 77343 h 533400"/>
                <a:gd name="connsiteX170" fmla="*/ 440246 w 533400"/>
                <a:gd name="connsiteY170" fmla="*/ 96488 h 533400"/>
                <a:gd name="connsiteX171" fmla="*/ 443579 w 533400"/>
                <a:gd name="connsiteY171" fmla="*/ 99917 h 533400"/>
                <a:gd name="connsiteX172" fmla="*/ 428054 w 533400"/>
                <a:gd name="connsiteY172" fmla="*/ 85439 h 533400"/>
                <a:gd name="connsiteX173" fmla="*/ 445484 w 533400"/>
                <a:gd name="connsiteY173" fmla="*/ 64675 h 533400"/>
                <a:gd name="connsiteX174" fmla="*/ 441865 w 533400"/>
                <a:gd name="connsiteY174" fmla="*/ 61627 h 533400"/>
                <a:gd name="connsiteX175" fmla="*/ 424529 w 533400"/>
                <a:gd name="connsiteY175" fmla="*/ 82296 h 533400"/>
                <a:gd name="connsiteX176" fmla="*/ 428054 w 533400"/>
                <a:gd name="connsiteY176" fmla="*/ 85439 h 533400"/>
                <a:gd name="connsiteX177" fmla="*/ 411385 w 533400"/>
                <a:gd name="connsiteY177" fmla="*/ 72390 h 533400"/>
                <a:gd name="connsiteX178" fmla="*/ 426910 w 533400"/>
                <a:gd name="connsiteY178" fmla="*/ 50197 h 533400"/>
                <a:gd name="connsiteX179" fmla="*/ 423005 w 533400"/>
                <a:gd name="connsiteY179" fmla="*/ 47435 h 533400"/>
                <a:gd name="connsiteX180" fmla="*/ 407480 w 533400"/>
                <a:gd name="connsiteY180" fmla="*/ 69533 h 533400"/>
                <a:gd name="connsiteX181" fmla="*/ 411385 w 533400"/>
                <a:gd name="connsiteY181" fmla="*/ 72390 h 533400"/>
                <a:gd name="connsiteX182" fmla="*/ 454628 w 533400"/>
                <a:gd name="connsiteY182" fmla="*/ 427958 h 533400"/>
                <a:gd name="connsiteX183" fmla="*/ 475393 w 533400"/>
                <a:gd name="connsiteY183" fmla="*/ 445389 h 533400"/>
                <a:gd name="connsiteX184" fmla="*/ 478441 w 533400"/>
                <a:gd name="connsiteY184" fmla="*/ 441770 h 533400"/>
                <a:gd name="connsiteX185" fmla="*/ 457772 w 533400"/>
                <a:gd name="connsiteY185" fmla="*/ 424339 h 533400"/>
                <a:gd name="connsiteX186" fmla="*/ 454628 w 533400"/>
                <a:gd name="connsiteY186" fmla="*/ 427958 h 533400"/>
                <a:gd name="connsiteX187" fmla="*/ 389477 w 533400"/>
                <a:gd name="connsiteY187" fmla="*/ 481584 h 533400"/>
                <a:gd name="connsiteX188" fmla="*/ 403003 w 533400"/>
                <a:gd name="connsiteY188" fmla="*/ 505016 h 533400"/>
                <a:gd name="connsiteX189" fmla="*/ 407099 w 533400"/>
                <a:gd name="connsiteY189" fmla="*/ 502634 h 533400"/>
                <a:gd name="connsiteX190" fmla="*/ 393573 w 533400"/>
                <a:gd name="connsiteY190" fmla="*/ 479203 h 533400"/>
                <a:gd name="connsiteX191" fmla="*/ 389477 w 533400"/>
                <a:gd name="connsiteY191" fmla="*/ 481584 h 533400"/>
                <a:gd name="connsiteX192" fmla="*/ 407480 w 533400"/>
                <a:gd name="connsiteY192" fmla="*/ 470440 h 533400"/>
                <a:gd name="connsiteX193" fmla="*/ 423005 w 533400"/>
                <a:gd name="connsiteY193" fmla="*/ 492633 h 533400"/>
                <a:gd name="connsiteX194" fmla="*/ 426910 w 533400"/>
                <a:gd name="connsiteY194" fmla="*/ 489871 h 533400"/>
                <a:gd name="connsiteX195" fmla="*/ 411385 w 533400"/>
                <a:gd name="connsiteY195" fmla="*/ 467678 h 533400"/>
                <a:gd name="connsiteX196" fmla="*/ 407480 w 533400"/>
                <a:gd name="connsiteY196" fmla="*/ 470440 h 533400"/>
                <a:gd name="connsiteX197" fmla="*/ 370523 w 533400"/>
                <a:gd name="connsiteY197" fmla="*/ 491204 h 533400"/>
                <a:gd name="connsiteX198" fmla="*/ 381953 w 533400"/>
                <a:gd name="connsiteY198" fmla="*/ 515684 h 533400"/>
                <a:gd name="connsiteX199" fmla="*/ 386239 w 533400"/>
                <a:gd name="connsiteY199" fmla="*/ 513683 h 533400"/>
                <a:gd name="connsiteX200" fmla="*/ 374809 w 533400"/>
                <a:gd name="connsiteY200" fmla="*/ 489204 h 533400"/>
                <a:gd name="connsiteX201" fmla="*/ 370523 w 533400"/>
                <a:gd name="connsiteY201" fmla="*/ 491204 h 533400"/>
                <a:gd name="connsiteX202" fmla="*/ 424434 w 533400"/>
                <a:gd name="connsiteY202" fmla="*/ 457676 h 533400"/>
                <a:gd name="connsiteX203" fmla="*/ 441770 w 533400"/>
                <a:gd name="connsiteY203" fmla="*/ 478346 h 533400"/>
                <a:gd name="connsiteX204" fmla="*/ 445389 w 533400"/>
                <a:gd name="connsiteY204" fmla="*/ 475298 h 533400"/>
                <a:gd name="connsiteX205" fmla="*/ 427958 w 533400"/>
                <a:gd name="connsiteY205" fmla="*/ 454533 h 533400"/>
                <a:gd name="connsiteX206" fmla="*/ 424434 w 533400"/>
                <a:gd name="connsiteY206" fmla="*/ 457676 h 533400"/>
                <a:gd name="connsiteX207" fmla="*/ 440150 w 533400"/>
                <a:gd name="connsiteY207" fmla="*/ 443484 h 533400"/>
                <a:gd name="connsiteX208" fmla="*/ 459296 w 533400"/>
                <a:gd name="connsiteY208" fmla="*/ 462629 h 533400"/>
                <a:gd name="connsiteX209" fmla="*/ 462629 w 533400"/>
                <a:gd name="connsiteY209" fmla="*/ 459296 h 533400"/>
                <a:gd name="connsiteX210" fmla="*/ 443484 w 533400"/>
                <a:gd name="connsiteY210" fmla="*/ 440150 h 533400"/>
                <a:gd name="connsiteX211" fmla="*/ 440150 w 533400"/>
                <a:gd name="connsiteY211" fmla="*/ 443484 h 533400"/>
                <a:gd name="connsiteX212" fmla="*/ 309848 w 533400"/>
                <a:gd name="connsiteY212" fmla="*/ 509683 h 533400"/>
                <a:gd name="connsiteX213" fmla="*/ 314611 w 533400"/>
                <a:gd name="connsiteY213" fmla="*/ 536353 h 533400"/>
                <a:gd name="connsiteX214" fmla="*/ 319278 w 533400"/>
                <a:gd name="connsiteY214" fmla="*/ 535591 h 533400"/>
                <a:gd name="connsiteX215" fmla="*/ 314611 w 533400"/>
                <a:gd name="connsiteY215" fmla="*/ 508921 h 533400"/>
                <a:gd name="connsiteX216" fmla="*/ 309848 w 533400"/>
                <a:gd name="connsiteY216" fmla="*/ 509683 h 533400"/>
                <a:gd name="connsiteX217" fmla="*/ 350901 w 533400"/>
                <a:gd name="connsiteY217" fmla="*/ 499110 h 533400"/>
                <a:gd name="connsiteX218" fmla="*/ 360140 w 533400"/>
                <a:gd name="connsiteY218" fmla="*/ 524542 h 533400"/>
                <a:gd name="connsiteX219" fmla="*/ 364617 w 533400"/>
                <a:gd name="connsiteY219" fmla="*/ 522923 h 533400"/>
                <a:gd name="connsiteX220" fmla="*/ 355378 w 533400"/>
                <a:gd name="connsiteY220" fmla="*/ 497491 h 533400"/>
                <a:gd name="connsiteX221" fmla="*/ 350901 w 533400"/>
                <a:gd name="connsiteY221" fmla="*/ 499110 h 533400"/>
                <a:gd name="connsiteX222" fmla="*/ 330613 w 533400"/>
                <a:gd name="connsiteY222" fmla="*/ 505397 h 533400"/>
                <a:gd name="connsiteX223" fmla="*/ 337566 w 533400"/>
                <a:gd name="connsiteY223" fmla="*/ 531400 h 533400"/>
                <a:gd name="connsiteX224" fmla="*/ 342138 w 533400"/>
                <a:gd name="connsiteY224" fmla="*/ 530162 h 533400"/>
                <a:gd name="connsiteX225" fmla="*/ 335090 w 533400"/>
                <a:gd name="connsiteY225" fmla="*/ 504063 h 533400"/>
                <a:gd name="connsiteX226" fmla="*/ 330613 w 533400"/>
                <a:gd name="connsiteY226" fmla="*/ 505397 h 533400"/>
                <a:gd name="connsiteX227" fmla="*/ 467678 w 533400"/>
                <a:gd name="connsiteY227" fmla="*/ 411290 h 533400"/>
                <a:gd name="connsiteX228" fmla="*/ 489871 w 533400"/>
                <a:gd name="connsiteY228" fmla="*/ 426815 h 533400"/>
                <a:gd name="connsiteX229" fmla="*/ 492633 w 533400"/>
                <a:gd name="connsiteY229" fmla="*/ 422910 h 533400"/>
                <a:gd name="connsiteX230" fmla="*/ 470535 w 533400"/>
                <a:gd name="connsiteY230" fmla="*/ 407384 h 533400"/>
                <a:gd name="connsiteX231" fmla="*/ 467678 w 533400"/>
                <a:gd name="connsiteY231" fmla="*/ 411290 h 533400"/>
                <a:gd name="connsiteX232" fmla="*/ 511874 w 533400"/>
                <a:gd name="connsiteY232" fmla="*/ 293561 h 533400"/>
                <a:gd name="connsiteX233" fmla="*/ 538829 w 533400"/>
                <a:gd name="connsiteY233" fmla="*/ 295942 h 533400"/>
                <a:gd name="connsiteX234" fmla="*/ 539210 w 533400"/>
                <a:gd name="connsiteY234" fmla="*/ 291179 h 533400"/>
                <a:gd name="connsiteX235" fmla="*/ 512255 w 533400"/>
                <a:gd name="connsiteY235" fmla="*/ 288798 h 533400"/>
                <a:gd name="connsiteX236" fmla="*/ 511874 w 533400"/>
                <a:gd name="connsiteY236" fmla="*/ 293561 h 533400"/>
                <a:gd name="connsiteX237" fmla="*/ 504158 w 533400"/>
                <a:gd name="connsiteY237" fmla="*/ 335185 h 533400"/>
                <a:gd name="connsiteX238" fmla="*/ 530352 w 533400"/>
                <a:gd name="connsiteY238" fmla="*/ 342233 h 533400"/>
                <a:gd name="connsiteX239" fmla="*/ 531590 w 533400"/>
                <a:gd name="connsiteY239" fmla="*/ 337661 h 533400"/>
                <a:gd name="connsiteX240" fmla="*/ 505587 w 533400"/>
                <a:gd name="connsiteY240" fmla="*/ 330613 h 533400"/>
                <a:gd name="connsiteX241" fmla="*/ 504158 w 533400"/>
                <a:gd name="connsiteY241" fmla="*/ 335185 h 533400"/>
                <a:gd name="connsiteX242" fmla="*/ 288798 w 533400"/>
                <a:gd name="connsiteY242" fmla="*/ 512159 h 533400"/>
                <a:gd name="connsiteX243" fmla="*/ 291179 w 533400"/>
                <a:gd name="connsiteY243" fmla="*/ 539115 h 533400"/>
                <a:gd name="connsiteX244" fmla="*/ 295942 w 533400"/>
                <a:gd name="connsiteY244" fmla="*/ 538734 h 533400"/>
                <a:gd name="connsiteX245" fmla="*/ 293560 w 533400"/>
                <a:gd name="connsiteY245" fmla="*/ 511778 h 533400"/>
                <a:gd name="connsiteX246" fmla="*/ 288798 w 533400"/>
                <a:gd name="connsiteY246" fmla="*/ 512159 h 533400"/>
                <a:gd name="connsiteX247" fmla="*/ 513017 w 533400"/>
                <a:gd name="connsiteY247" fmla="*/ 267653 h 533400"/>
                <a:gd name="connsiteX248" fmla="*/ 513112 w 533400"/>
                <a:gd name="connsiteY248" fmla="*/ 270034 h 533400"/>
                <a:gd name="connsiteX249" fmla="*/ 513017 w 533400"/>
                <a:gd name="connsiteY249" fmla="*/ 272415 h 533400"/>
                <a:gd name="connsiteX250" fmla="*/ 540068 w 533400"/>
                <a:gd name="connsiteY250" fmla="*/ 272415 h 533400"/>
                <a:gd name="connsiteX251" fmla="*/ 540068 w 533400"/>
                <a:gd name="connsiteY251" fmla="*/ 267653 h 533400"/>
                <a:gd name="connsiteX252" fmla="*/ 513017 w 533400"/>
                <a:gd name="connsiteY252" fmla="*/ 267653 h 533400"/>
                <a:gd name="connsiteX253" fmla="*/ 508921 w 533400"/>
                <a:gd name="connsiteY253" fmla="*/ 314516 h 533400"/>
                <a:gd name="connsiteX254" fmla="*/ 535591 w 533400"/>
                <a:gd name="connsiteY254" fmla="*/ 319183 h 533400"/>
                <a:gd name="connsiteX255" fmla="*/ 536353 w 533400"/>
                <a:gd name="connsiteY255" fmla="*/ 314516 h 533400"/>
                <a:gd name="connsiteX256" fmla="*/ 509683 w 533400"/>
                <a:gd name="connsiteY256" fmla="*/ 309848 h 533400"/>
                <a:gd name="connsiteX257" fmla="*/ 508921 w 533400"/>
                <a:gd name="connsiteY257" fmla="*/ 314516 h 533400"/>
                <a:gd name="connsiteX258" fmla="*/ 497586 w 533400"/>
                <a:gd name="connsiteY258" fmla="*/ 355378 h 533400"/>
                <a:gd name="connsiteX259" fmla="*/ 523018 w 533400"/>
                <a:gd name="connsiteY259" fmla="*/ 364617 h 533400"/>
                <a:gd name="connsiteX260" fmla="*/ 524637 w 533400"/>
                <a:gd name="connsiteY260" fmla="*/ 360140 h 533400"/>
                <a:gd name="connsiteX261" fmla="*/ 499205 w 533400"/>
                <a:gd name="connsiteY261" fmla="*/ 350901 h 533400"/>
                <a:gd name="connsiteX262" fmla="*/ 497586 w 533400"/>
                <a:gd name="connsiteY262" fmla="*/ 355378 h 533400"/>
                <a:gd name="connsiteX263" fmla="*/ 479298 w 533400"/>
                <a:gd name="connsiteY263" fmla="*/ 393573 h 533400"/>
                <a:gd name="connsiteX264" fmla="*/ 502730 w 533400"/>
                <a:gd name="connsiteY264" fmla="*/ 407099 h 533400"/>
                <a:gd name="connsiteX265" fmla="*/ 505111 w 533400"/>
                <a:gd name="connsiteY265" fmla="*/ 402908 h 533400"/>
                <a:gd name="connsiteX266" fmla="*/ 481679 w 533400"/>
                <a:gd name="connsiteY266" fmla="*/ 389382 h 533400"/>
                <a:gd name="connsiteX267" fmla="*/ 479298 w 533400"/>
                <a:gd name="connsiteY267" fmla="*/ 393573 h 533400"/>
                <a:gd name="connsiteX268" fmla="*/ 489299 w 533400"/>
                <a:gd name="connsiteY268" fmla="*/ 374904 h 533400"/>
                <a:gd name="connsiteX269" fmla="*/ 513779 w 533400"/>
                <a:gd name="connsiteY269" fmla="*/ 386334 h 533400"/>
                <a:gd name="connsiteX270" fmla="*/ 515779 w 533400"/>
                <a:gd name="connsiteY270" fmla="*/ 381953 h 533400"/>
                <a:gd name="connsiteX271" fmla="*/ 491300 w 533400"/>
                <a:gd name="connsiteY271" fmla="*/ 370523 h 533400"/>
                <a:gd name="connsiteX272" fmla="*/ 489299 w 533400"/>
                <a:gd name="connsiteY272" fmla="*/ 374904 h 533400"/>
                <a:gd name="connsiteX273" fmla="*/ 146495 w 533400"/>
                <a:gd name="connsiteY273" fmla="*/ 479203 h 533400"/>
                <a:gd name="connsiteX274" fmla="*/ 132969 w 533400"/>
                <a:gd name="connsiteY274" fmla="*/ 502634 h 533400"/>
                <a:gd name="connsiteX275" fmla="*/ 137065 w 533400"/>
                <a:gd name="connsiteY275" fmla="*/ 505016 h 533400"/>
                <a:gd name="connsiteX276" fmla="*/ 150590 w 533400"/>
                <a:gd name="connsiteY276" fmla="*/ 481584 h 533400"/>
                <a:gd name="connsiteX277" fmla="*/ 146495 w 533400"/>
                <a:gd name="connsiteY277" fmla="*/ 479203 h 533400"/>
                <a:gd name="connsiteX278" fmla="*/ 58484 w 533400"/>
                <a:gd name="connsiteY278" fmla="*/ 389382 h 533400"/>
                <a:gd name="connsiteX279" fmla="*/ 35052 w 533400"/>
                <a:gd name="connsiteY279" fmla="*/ 402908 h 533400"/>
                <a:gd name="connsiteX280" fmla="*/ 37433 w 533400"/>
                <a:gd name="connsiteY280" fmla="*/ 407003 h 533400"/>
                <a:gd name="connsiteX281" fmla="*/ 60865 w 533400"/>
                <a:gd name="connsiteY281" fmla="*/ 393478 h 533400"/>
                <a:gd name="connsiteX282" fmla="*/ 58484 w 533400"/>
                <a:gd name="connsiteY282" fmla="*/ 389382 h 533400"/>
                <a:gd name="connsiteX283" fmla="*/ 48863 w 533400"/>
                <a:gd name="connsiteY283" fmla="*/ 370523 h 533400"/>
                <a:gd name="connsiteX284" fmla="*/ 24384 w 533400"/>
                <a:gd name="connsiteY284" fmla="*/ 381953 h 533400"/>
                <a:gd name="connsiteX285" fmla="*/ 26384 w 533400"/>
                <a:gd name="connsiteY285" fmla="*/ 386239 h 533400"/>
                <a:gd name="connsiteX286" fmla="*/ 50768 w 533400"/>
                <a:gd name="connsiteY286" fmla="*/ 374809 h 533400"/>
                <a:gd name="connsiteX287" fmla="*/ 48863 w 533400"/>
                <a:gd name="connsiteY287" fmla="*/ 370523 h 533400"/>
                <a:gd name="connsiteX288" fmla="*/ 69723 w 533400"/>
                <a:gd name="connsiteY288" fmla="*/ 407384 h 533400"/>
                <a:gd name="connsiteX289" fmla="*/ 47530 w 533400"/>
                <a:gd name="connsiteY289" fmla="*/ 422910 h 533400"/>
                <a:gd name="connsiteX290" fmla="*/ 50292 w 533400"/>
                <a:gd name="connsiteY290" fmla="*/ 426815 h 533400"/>
                <a:gd name="connsiteX291" fmla="*/ 72485 w 533400"/>
                <a:gd name="connsiteY291" fmla="*/ 411290 h 533400"/>
                <a:gd name="connsiteX292" fmla="*/ 69723 w 533400"/>
                <a:gd name="connsiteY292" fmla="*/ 407384 h 533400"/>
                <a:gd name="connsiteX293" fmla="*/ 82391 w 533400"/>
                <a:gd name="connsiteY293" fmla="*/ 424339 h 533400"/>
                <a:gd name="connsiteX294" fmla="*/ 61722 w 533400"/>
                <a:gd name="connsiteY294" fmla="*/ 441674 h 533400"/>
                <a:gd name="connsiteX295" fmla="*/ 64770 w 533400"/>
                <a:gd name="connsiteY295" fmla="*/ 445294 h 533400"/>
                <a:gd name="connsiteX296" fmla="*/ 85535 w 533400"/>
                <a:gd name="connsiteY296" fmla="*/ 427863 h 533400"/>
                <a:gd name="connsiteX297" fmla="*/ 82391 w 533400"/>
                <a:gd name="connsiteY297" fmla="*/ 424339 h 533400"/>
                <a:gd name="connsiteX298" fmla="*/ 96584 w 533400"/>
                <a:gd name="connsiteY298" fmla="*/ 440055 h 533400"/>
                <a:gd name="connsiteX299" fmla="*/ 77438 w 533400"/>
                <a:gd name="connsiteY299" fmla="*/ 459200 h 533400"/>
                <a:gd name="connsiteX300" fmla="*/ 80772 w 533400"/>
                <a:gd name="connsiteY300" fmla="*/ 462629 h 533400"/>
                <a:gd name="connsiteX301" fmla="*/ 99917 w 533400"/>
                <a:gd name="connsiteY301" fmla="*/ 443484 h 533400"/>
                <a:gd name="connsiteX302" fmla="*/ 96584 w 533400"/>
                <a:gd name="connsiteY302" fmla="*/ 440055 h 533400"/>
                <a:gd name="connsiteX303" fmla="*/ 30385 w 533400"/>
                <a:gd name="connsiteY303" fmla="*/ 309848 h 533400"/>
                <a:gd name="connsiteX304" fmla="*/ 3715 w 533400"/>
                <a:gd name="connsiteY304" fmla="*/ 314516 h 533400"/>
                <a:gd name="connsiteX305" fmla="*/ 4572 w 533400"/>
                <a:gd name="connsiteY305" fmla="*/ 319183 h 533400"/>
                <a:gd name="connsiteX306" fmla="*/ 31242 w 533400"/>
                <a:gd name="connsiteY306" fmla="*/ 314420 h 533400"/>
                <a:gd name="connsiteX307" fmla="*/ 30385 w 533400"/>
                <a:gd name="connsiteY307" fmla="*/ 309848 h 533400"/>
                <a:gd name="connsiteX308" fmla="*/ 270034 w 533400"/>
                <a:gd name="connsiteY308" fmla="*/ 513017 h 533400"/>
                <a:gd name="connsiteX309" fmla="*/ 267653 w 533400"/>
                <a:gd name="connsiteY309" fmla="*/ 512921 h 533400"/>
                <a:gd name="connsiteX310" fmla="*/ 267653 w 533400"/>
                <a:gd name="connsiteY310" fmla="*/ 539972 h 533400"/>
                <a:gd name="connsiteX311" fmla="*/ 272415 w 533400"/>
                <a:gd name="connsiteY311" fmla="*/ 539972 h 533400"/>
                <a:gd name="connsiteX312" fmla="*/ 272415 w 533400"/>
                <a:gd name="connsiteY312" fmla="*/ 512921 h 533400"/>
                <a:gd name="connsiteX313" fmla="*/ 270034 w 533400"/>
                <a:gd name="connsiteY313" fmla="*/ 513017 h 533400"/>
                <a:gd name="connsiteX314" fmla="*/ 34671 w 533400"/>
                <a:gd name="connsiteY314" fmla="*/ 330613 h 533400"/>
                <a:gd name="connsiteX315" fmla="*/ 8573 w 533400"/>
                <a:gd name="connsiteY315" fmla="*/ 337566 h 533400"/>
                <a:gd name="connsiteX316" fmla="*/ 9811 w 533400"/>
                <a:gd name="connsiteY316" fmla="*/ 342138 h 533400"/>
                <a:gd name="connsiteX317" fmla="*/ 35909 w 533400"/>
                <a:gd name="connsiteY317" fmla="*/ 335090 h 533400"/>
                <a:gd name="connsiteX318" fmla="*/ 34671 w 533400"/>
                <a:gd name="connsiteY318" fmla="*/ 330613 h 533400"/>
                <a:gd name="connsiteX319" fmla="*/ 40957 w 533400"/>
                <a:gd name="connsiteY319" fmla="*/ 350901 h 533400"/>
                <a:gd name="connsiteX320" fmla="*/ 15526 w 533400"/>
                <a:gd name="connsiteY320" fmla="*/ 360045 h 533400"/>
                <a:gd name="connsiteX321" fmla="*/ 17145 w 533400"/>
                <a:gd name="connsiteY321" fmla="*/ 364522 h 533400"/>
                <a:gd name="connsiteX322" fmla="*/ 42482 w 533400"/>
                <a:gd name="connsiteY322" fmla="*/ 355283 h 533400"/>
                <a:gd name="connsiteX323" fmla="*/ 40957 w 533400"/>
                <a:gd name="connsiteY323" fmla="*/ 350901 h 533400"/>
                <a:gd name="connsiteX324" fmla="*/ 225552 w 533400"/>
                <a:gd name="connsiteY324" fmla="*/ 508825 h 533400"/>
                <a:gd name="connsiteX325" fmla="*/ 220885 w 533400"/>
                <a:gd name="connsiteY325" fmla="*/ 535496 h 533400"/>
                <a:gd name="connsiteX326" fmla="*/ 225552 w 533400"/>
                <a:gd name="connsiteY326" fmla="*/ 536258 h 533400"/>
                <a:gd name="connsiteX327" fmla="*/ 230315 w 533400"/>
                <a:gd name="connsiteY327" fmla="*/ 509588 h 533400"/>
                <a:gd name="connsiteX328" fmla="*/ 225552 w 533400"/>
                <a:gd name="connsiteY328" fmla="*/ 508825 h 533400"/>
                <a:gd name="connsiteX329" fmla="*/ 112109 w 533400"/>
                <a:gd name="connsiteY329" fmla="*/ 454533 h 533400"/>
                <a:gd name="connsiteX330" fmla="*/ 94679 w 533400"/>
                <a:gd name="connsiteY330" fmla="*/ 475298 h 533400"/>
                <a:gd name="connsiteX331" fmla="*/ 98298 w 533400"/>
                <a:gd name="connsiteY331" fmla="*/ 478346 h 533400"/>
                <a:gd name="connsiteX332" fmla="*/ 115729 w 533400"/>
                <a:gd name="connsiteY332" fmla="*/ 457676 h 533400"/>
                <a:gd name="connsiteX333" fmla="*/ 112109 w 533400"/>
                <a:gd name="connsiteY333" fmla="*/ 454533 h 533400"/>
                <a:gd name="connsiteX334" fmla="*/ 184690 w 533400"/>
                <a:gd name="connsiteY334" fmla="*/ 497491 h 533400"/>
                <a:gd name="connsiteX335" fmla="*/ 175451 w 533400"/>
                <a:gd name="connsiteY335" fmla="*/ 522827 h 533400"/>
                <a:gd name="connsiteX336" fmla="*/ 179927 w 533400"/>
                <a:gd name="connsiteY336" fmla="*/ 524447 h 533400"/>
                <a:gd name="connsiteX337" fmla="*/ 189167 w 533400"/>
                <a:gd name="connsiteY337" fmla="*/ 499015 h 533400"/>
                <a:gd name="connsiteX338" fmla="*/ 184690 w 533400"/>
                <a:gd name="connsiteY338" fmla="*/ 497491 h 533400"/>
                <a:gd name="connsiteX339" fmla="*/ 246602 w 533400"/>
                <a:gd name="connsiteY339" fmla="*/ 511778 h 533400"/>
                <a:gd name="connsiteX340" fmla="*/ 244221 w 533400"/>
                <a:gd name="connsiteY340" fmla="*/ 538734 h 533400"/>
                <a:gd name="connsiteX341" fmla="*/ 248984 w 533400"/>
                <a:gd name="connsiteY341" fmla="*/ 539115 h 533400"/>
                <a:gd name="connsiteX342" fmla="*/ 251365 w 533400"/>
                <a:gd name="connsiteY342" fmla="*/ 512064 h 533400"/>
                <a:gd name="connsiteX343" fmla="*/ 246602 w 533400"/>
                <a:gd name="connsiteY343" fmla="*/ 511778 h 533400"/>
                <a:gd name="connsiteX344" fmla="*/ 204883 w 533400"/>
                <a:gd name="connsiteY344" fmla="*/ 504063 h 533400"/>
                <a:gd name="connsiteX345" fmla="*/ 197834 w 533400"/>
                <a:gd name="connsiteY345" fmla="*/ 530162 h 533400"/>
                <a:gd name="connsiteX346" fmla="*/ 202406 w 533400"/>
                <a:gd name="connsiteY346" fmla="*/ 531400 h 533400"/>
                <a:gd name="connsiteX347" fmla="*/ 209360 w 533400"/>
                <a:gd name="connsiteY347" fmla="*/ 505397 h 533400"/>
                <a:gd name="connsiteX348" fmla="*/ 204883 w 533400"/>
                <a:gd name="connsiteY348" fmla="*/ 504063 h 533400"/>
                <a:gd name="connsiteX349" fmla="*/ 128778 w 533400"/>
                <a:gd name="connsiteY349" fmla="*/ 467582 h 533400"/>
                <a:gd name="connsiteX350" fmla="*/ 113252 w 533400"/>
                <a:gd name="connsiteY350" fmla="*/ 489775 h 533400"/>
                <a:gd name="connsiteX351" fmla="*/ 117158 w 533400"/>
                <a:gd name="connsiteY351" fmla="*/ 492538 h 533400"/>
                <a:gd name="connsiteX352" fmla="*/ 132683 w 533400"/>
                <a:gd name="connsiteY352" fmla="*/ 470345 h 533400"/>
                <a:gd name="connsiteX353" fmla="*/ 128778 w 533400"/>
                <a:gd name="connsiteY353" fmla="*/ 467582 h 533400"/>
                <a:gd name="connsiteX354" fmla="*/ 27813 w 533400"/>
                <a:gd name="connsiteY354" fmla="*/ 288798 h 533400"/>
                <a:gd name="connsiteX355" fmla="*/ 857 w 533400"/>
                <a:gd name="connsiteY355" fmla="*/ 291179 h 533400"/>
                <a:gd name="connsiteX356" fmla="*/ 1238 w 533400"/>
                <a:gd name="connsiteY356" fmla="*/ 295942 h 533400"/>
                <a:gd name="connsiteX357" fmla="*/ 28194 w 533400"/>
                <a:gd name="connsiteY357" fmla="*/ 293561 h 533400"/>
                <a:gd name="connsiteX358" fmla="*/ 27813 w 533400"/>
                <a:gd name="connsiteY358" fmla="*/ 288798 h 533400"/>
                <a:gd name="connsiteX359" fmla="*/ 165164 w 533400"/>
                <a:gd name="connsiteY359" fmla="*/ 489299 h 533400"/>
                <a:gd name="connsiteX360" fmla="*/ 153829 w 533400"/>
                <a:gd name="connsiteY360" fmla="*/ 513683 h 533400"/>
                <a:gd name="connsiteX361" fmla="*/ 158115 w 533400"/>
                <a:gd name="connsiteY361" fmla="*/ 515684 h 533400"/>
                <a:gd name="connsiteX362" fmla="*/ 169545 w 533400"/>
                <a:gd name="connsiteY362" fmla="*/ 491204 h 533400"/>
                <a:gd name="connsiteX363" fmla="*/ 165164 w 533400"/>
                <a:gd name="connsiteY363" fmla="*/ 489299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</a:cxnLst>
              <a:rect l="l" t="t" r="r" b="b"/>
              <a:pathLst>
                <a:path w="533400" h="533400">
                  <a:moveTo>
                    <a:pt x="146495" y="60770"/>
                  </a:moveTo>
                  <a:lnTo>
                    <a:pt x="132969" y="37338"/>
                  </a:lnTo>
                  <a:lnTo>
                    <a:pt x="137160" y="34957"/>
                  </a:lnTo>
                  <a:lnTo>
                    <a:pt x="150686" y="58388"/>
                  </a:lnTo>
                  <a:cubicBezTo>
                    <a:pt x="149257" y="59150"/>
                    <a:pt x="147923" y="59912"/>
                    <a:pt x="146495" y="60770"/>
                  </a:cubicBezTo>
                  <a:close/>
                  <a:moveTo>
                    <a:pt x="169545" y="48768"/>
                  </a:moveTo>
                  <a:lnTo>
                    <a:pt x="158115" y="24289"/>
                  </a:lnTo>
                  <a:lnTo>
                    <a:pt x="153829" y="26289"/>
                  </a:lnTo>
                  <a:lnTo>
                    <a:pt x="165259" y="50673"/>
                  </a:lnTo>
                  <a:cubicBezTo>
                    <a:pt x="166592" y="50006"/>
                    <a:pt x="168116" y="49435"/>
                    <a:pt x="169545" y="48768"/>
                  </a:cubicBezTo>
                  <a:close/>
                  <a:moveTo>
                    <a:pt x="99917" y="96488"/>
                  </a:moveTo>
                  <a:lnTo>
                    <a:pt x="80867" y="77343"/>
                  </a:lnTo>
                  <a:lnTo>
                    <a:pt x="77438" y="80677"/>
                  </a:lnTo>
                  <a:lnTo>
                    <a:pt x="96584" y="99822"/>
                  </a:lnTo>
                  <a:cubicBezTo>
                    <a:pt x="97727" y="98774"/>
                    <a:pt x="98870" y="97631"/>
                    <a:pt x="99917" y="96488"/>
                  </a:cubicBezTo>
                  <a:close/>
                  <a:moveTo>
                    <a:pt x="115729" y="82296"/>
                  </a:moveTo>
                  <a:lnTo>
                    <a:pt x="98393" y="61627"/>
                  </a:lnTo>
                  <a:lnTo>
                    <a:pt x="94774" y="64675"/>
                  </a:lnTo>
                  <a:lnTo>
                    <a:pt x="112204" y="85439"/>
                  </a:lnTo>
                  <a:cubicBezTo>
                    <a:pt x="113348" y="84392"/>
                    <a:pt x="114491" y="83344"/>
                    <a:pt x="115729" y="82296"/>
                  </a:cubicBezTo>
                  <a:close/>
                  <a:moveTo>
                    <a:pt x="132683" y="69628"/>
                  </a:moveTo>
                  <a:lnTo>
                    <a:pt x="117158" y="47530"/>
                  </a:lnTo>
                  <a:lnTo>
                    <a:pt x="113252" y="50292"/>
                  </a:lnTo>
                  <a:lnTo>
                    <a:pt x="128778" y="72485"/>
                  </a:lnTo>
                  <a:cubicBezTo>
                    <a:pt x="130016" y="71438"/>
                    <a:pt x="131350" y="70485"/>
                    <a:pt x="132683" y="69628"/>
                  </a:cubicBezTo>
                  <a:close/>
                  <a:moveTo>
                    <a:pt x="230219" y="30290"/>
                  </a:moveTo>
                  <a:lnTo>
                    <a:pt x="225552" y="3715"/>
                  </a:lnTo>
                  <a:lnTo>
                    <a:pt x="220885" y="4477"/>
                  </a:lnTo>
                  <a:lnTo>
                    <a:pt x="225552" y="31147"/>
                  </a:lnTo>
                  <a:cubicBezTo>
                    <a:pt x="227076" y="30861"/>
                    <a:pt x="228695" y="30575"/>
                    <a:pt x="230219" y="30290"/>
                  </a:cubicBezTo>
                  <a:close/>
                  <a:moveTo>
                    <a:pt x="189167" y="40862"/>
                  </a:moveTo>
                  <a:lnTo>
                    <a:pt x="179927" y="15526"/>
                  </a:lnTo>
                  <a:lnTo>
                    <a:pt x="175451" y="17145"/>
                  </a:lnTo>
                  <a:lnTo>
                    <a:pt x="184690" y="42482"/>
                  </a:lnTo>
                  <a:cubicBezTo>
                    <a:pt x="186214" y="41910"/>
                    <a:pt x="187643" y="41339"/>
                    <a:pt x="189167" y="40862"/>
                  </a:cubicBezTo>
                  <a:close/>
                  <a:moveTo>
                    <a:pt x="251270" y="27813"/>
                  </a:moveTo>
                  <a:lnTo>
                    <a:pt x="248888" y="857"/>
                  </a:lnTo>
                  <a:lnTo>
                    <a:pt x="244126" y="1238"/>
                  </a:lnTo>
                  <a:lnTo>
                    <a:pt x="246507" y="28194"/>
                  </a:lnTo>
                  <a:cubicBezTo>
                    <a:pt x="248126" y="28004"/>
                    <a:pt x="249746" y="27908"/>
                    <a:pt x="251270" y="27813"/>
                  </a:cubicBezTo>
                  <a:close/>
                  <a:moveTo>
                    <a:pt x="209455" y="34576"/>
                  </a:moveTo>
                  <a:lnTo>
                    <a:pt x="202502" y="8573"/>
                  </a:lnTo>
                  <a:lnTo>
                    <a:pt x="197930" y="9811"/>
                  </a:lnTo>
                  <a:lnTo>
                    <a:pt x="204978" y="35909"/>
                  </a:lnTo>
                  <a:cubicBezTo>
                    <a:pt x="206407" y="35433"/>
                    <a:pt x="207931" y="35052"/>
                    <a:pt x="209455" y="34576"/>
                  </a:cubicBezTo>
                  <a:close/>
                  <a:moveTo>
                    <a:pt x="85535" y="112014"/>
                  </a:moveTo>
                  <a:lnTo>
                    <a:pt x="64865" y="94583"/>
                  </a:lnTo>
                  <a:lnTo>
                    <a:pt x="61817" y="98203"/>
                  </a:lnTo>
                  <a:lnTo>
                    <a:pt x="82487" y="115538"/>
                  </a:lnTo>
                  <a:cubicBezTo>
                    <a:pt x="83439" y="114395"/>
                    <a:pt x="84487" y="113157"/>
                    <a:pt x="85535" y="112014"/>
                  </a:cubicBezTo>
                  <a:close/>
                  <a:moveTo>
                    <a:pt x="36005" y="204788"/>
                  </a:moveTo>
                  <a:lnTo>
                    <a:pt x="9906" y="197834"/>
                  </a:lnTo>
                  <a:lnTo>
                    <a:pt x="8668" y="202406"/>
                  </a:lnTo>
                  <a:lnTo>
                    <a:pt x="34766" y="209360"/>
                  </a:lnTo>
                  <a:cubicBezTo>
                    <a:pt x="35052" y="207836"/>
                    <a:pt x="35528" y="206312"/>
                    <a:pt x="36005" y="204788"/>
                  </a:cubicBezTo>
                  <a:close/>
                  <a:moveTo>
                    <a:pt x="31242" y="225457"/>
                  </a:moveTo>
                  <a:lnTo>
                    <a:pt x="4572" y="220790"/>
                  </a:lnTo>
                  <a:lnTo>
                    <a:pt x="3715" y="225457"/>
                  </a:lnTo>
                  <a:lnTo>
                    <a:pt x="30385" y="230219"/>
                  </a:lnTo>
                  <a:cubicBezTo>
                    <a:pt x="30670" y="228600"/>
                    <a:pt x="30956" y="226981"/>
                    <a:pt x="31242" y="225457"/>
                  </a:cubicBezTo>
                  <a:close/>
                  <a:moveTo>
                    <a:pt x="28194" y="246412"/>
                  </a:moveTo>
                  <a:lnTo>
                    <a:pt x="1238" y="244031"/>
                  </a:lnTo>
                  <a:lnTo>
                    <a:pt x="857" y="248793"/>
                  </a:lnTo>
                  <a:lnTo>
                    <a:pt x="27813" y="251174"/>
                  </a:lnTo>
                  <a:cubicBezTo>
                    <a:pt x="28004" y="249650"/>
                    <a:pt x="28099" y="248031"/>
                    <a:pt x="28194" y="246412"/>
                  </a:cubicBezTo>
                  <a:close/>
                  <a:moveTo>
                    <a:pt x="42577" y="184594"/>
                  </a:moveTo>
                  <a:lnTo>
                    <a:pt x="17240" y="175355"/>
                  </a:lnTo>
                  <a:lnTo>
                    <a:pt x="15621" y="179832"/>
                  </a:lnTo>
                  <a:lnTo>
                    <a:pt x="40957" y="189071"/>
                  </a:lnTo>
                  <a:cubicBezTo>
                    <a:pt x="41434" y="187643"/>
                    <a:pt x="42005" y="186119"/>
                    <a:pt x="42577" y="184594"/>
                  </a:cubicBezTo>
                  <a:close/>
                  <a:moveTo>
                    <a:pt x="60865" y="146495"/>
                  </a:moveTo>
                  <a:lnTo>
                    <a:pt x="37433" y="132969"/>
                  </a:lnTo>
                  <a:lnTo>
                    <a:pt x="35052" y="137065"/>
                  </a:lnTo>
                  <a:lnTo>
                    <a:pt x="58484" y="150590"/>
                  </a:lnTo>
                  <a:cubicBezTo>
                    <a:pt x="59245" y="149162"/>
                    <a:pt x="60007" y="147828"/>
                    <a:pt x="60865" y="146495"/>
                  </a:cubicBezTo>
                  <a:close/>
                  <a:moveTo>
                    <a:pt x="72390" y="128683"/>
                  </a:moveTo>
                  <a:lnTo>
                    <a:pt x="50197" y="113157"/>
                  </a:lnTo>
                  <a:lnTo>
                    <a:pt x="47435" y="117062"/>
                  </a:lnTo>
                  <a:lnTo>
                    <a:pt x="69533" y="132588"/>
                  </a:lnTo>
                  <a:cubicBezTo>
                    <a:pt x="70580" y="131255"/>
                    <a:pt x="71533" y="130016"/>
                    <a:pt x="72390" y="128683"/>
                  </a:cubicBezTo>
                  <a:close/>
                  <a:moveTo>
                    <a:pt x="270034" y="26956"/>
                  </a:moveTo>
                  <a:cubicBezTo>
                    <a:pt x="270796" y="26956"/>
                    <a:pt x="271653" y="27051"/>
                    <a:pt x="272415" y="27051"/>
                  </a:cubicBezTo>
                  <a:lnTo>
                    <a:pt x="272415" y="0"/>
                  </a:lnTo>
                  <a:lnTo>
                    <a:pt x="267653" y="0"/>
                  </a:lnTo>
                  <a:lnTo>
                    <a:pt x="267653" y="27051"/>
                  </a:lnTo>
                  <a:cubicBezTo>
                    <a:pt x="268510" y="27051"/>
                    <a:pt x="269272" y="26956"/>
                    <a:pt x="270034" y="26956"/>
                  </a:cubicBezTo>
                  <a:close/>
                  <a:moveTo>
                    <a:pt x="27051" y="270034"/>
                  </a:moveTo>
                  <a:cubicBezTo>
                    <a:pt x="27051" y="269272"/>
                    <a:pt x="27146" y="268415"/>
                    <a:pt x="27146" y="267653"/>
                  </a:cubicBezTo>
                  <a:lnTo>
                    <a:pt x="0" y="267653"/>
                  </a:lnTo>
                  <a:lnTo>
                    <a:pt x="0" y="272415"/>
                  </a:lnTo>
                  <a:lnTo>
                    <a:pt x="27146" y="272415"/>
                  </a:lnTo>
                  <a:cubicBezTo>
                    <a:pt x="27146" y="271558"/>
                    <a:pt x="27051" y="270796"/>
                    <a:pt x="27051" y="270034"/>
                  </a:cubicBezTo>
                  <a:close/>
                  <a:moveTo>
                    <a:pt x="50768" y="165164"/>
                  </a:moveTo>
                  <a:lnTo>
                    <a:pt x="26384" y="153734"/>
                  </a:lnTo>
                  <a:lnTo>
                    <a:pt x="24384" y="158020"/>
                  </a:lnTo>
                  <a:lnTo>
                    <a:pt x="48863" y="169450"/>
                  </a:lnTo>
                  <a:cubicBezTo>
                    <a:pt x="49530" y="168021"/>
                    <a:pt x="50101" y="166497"/>
                    <a:pt x="50768" y="165164"/>
                  </a:cubicBezTo>
                  <a:close/>
                  <a:moveTo>
                    <a:pt x="293656" y="28194"/>
                  </a:moveTo>
                  <a:lnTo>
                    <a:pt x="296037" y="1238"/>
                  </a:lnTo>
                  <a:lnTo>
                    <a:pt x="291275" y="857"/>
                  </a:lnTo>
                  <a:lnTo>
                    <a:pt x="288893" y="27813"/>
                  </a:lnTo>
                  <a:cubicBezTo>
                    <a:pt x="290513" y="27908"/>
                    <a:pt x="292037" y="28004"/>
                    <a:pt x="293656" y="28194"/>
                  </a:cubicBezTo>
                  <a:close/>
                  <a:moveTo>
                    <a:pt x="491300" y="169450"/>
                  </a:moveTo>
                  <a:lnTo>
                    <a:pt x="515779" y="158115"/>
                  </a:lnTo>
                  <a:lnTo>
                    <a:pt x="513779" y="153829"/>
                  </a:lnTo>
                  <a:lnTo>
                    <a:pt x="489395" y="165259"/>
                  </a:lnTo>
                  <a:cubicBezTo>
                    <a:pt x="489966" y="166592"/>
                    <a:pt x="490633" y="168021"/>
                    <a:pt x="491300" y="169450"/>
                  </a:cubicBezTo>
                  <a:close/>
                  <a:moveTo>
                    <a:pt x="499205" y="189167"/>
                  </a:moveTo>
                  <a:lnTo>
                    <a:pt x="524637" y="179927"/>
                  </a:lnTo>
                  <a:lnTo>
                    <a:pt x="523018" y="175451"/>
                  </a:lnTo>
                  <a:lnTo>
                    <a:pt x="497681" y="184690"/>
                  </a:lnTo>
                  <a:cubicBezTo>
                    <a:pt x="498158" y="186119"/>
                    <a:pt x="498729" y="187643"/>
                    <a:pt x="499205" y="189167"/>
                  </a:cubicBezTo>
                  <a:close/>
                  <a:moveTo>
                    <a:pt x="470535" y="132588"/>
                  </a:moveTo>
                  <a:lnTo>
                    <a:pt x="492633" y="117062"/>
                  </a:lnTo>
                  <a:lnTo>
                    <a:pt x="489871" y="113157"/>
                  </a:lnTo>
                  <a:lnTo>
                    <a:pt x="467678" y="128683"/>
                  </a:lnTo>
                  <a:cubicBezTo>
                    <a:pt x="468630" y="130016"/>
                    <a:pt x="469583" y="131255"/>
                    <a:pt x="470535" y="132588"/>
                  </a:cubicBezTo>
                  <a:close/>
                  <a:moveTo>
                    <a:pt x="505397" y="209455"/>
                  </a:moveTo>
                  <a:lnTo>
                    <a:pt x="531400" y="202502"/>
                  </a:lnTo>
                  <a:lnTo>
                    <a:pt x="530162" y="197930"/>
                  </a:lnTo>
                  <a:lnTo>
                    <a:pt x="504063" y="204883"/>
                  </a:lnTo>
                  <a:cubicBezTo>
                    <a:pt x="504635" y="206312"/>
                    <a:pt x="505016" y="207836"/>
                    <a:pt x="505397" y="209455"/>
                  </a:cubicBezTo>
                  <a:close/>
                  <a:moveTo>
                    <a:pt x="512255" y="251174"/>
                  </a:moveTo>
                  <a:lnTo>
                    <a:pt x="539210" y="248793"/>
                  </a:lnTo>
                  <a:lnTo>
                    <a:pt x="538829" y="244031"/>
                  </a:lnTo>
                  <a:lnTo>
                    <a:pt x="511874" y="246412"/>
                  </a:lnTo>
                  <a:cubicBezTo>
                    <a:pt x="512064" y="248031"/>
                    <a:pt x="512159" y="249650"/>
                    <a:pt x="512255" y="251174"/>
                  </a:cubicBezTo>
                  <a:close/>
                  <a:moveTo>
                    <a:pt x="509778" y="230124"/>
                  </a:moveTo>
                  <a:lnTo>
                    <a:pt x="536353" y="225457"/>
                  </a:lnTo>
                  <a:lnTo>
                    <a:pt x="535591" y="220790"/>
                  </a:lnTo>
                  <a:lnTo>
                    <a:pt x="508921" y="225457"/>
                  </a:lnTo>
                  <a:cubicBezTo>
                    <a:pt x="509207" y="226981"/>
                    <a:pt x="509492" y="228600"/>
                    <a:pt x="509778" y="230124"/>
                  </a:cubicBezTo>
                  <a:close/>
                  <a:moveTo>
                    <a:pt x="457772" y="115634"/>
                  </a:moveTo>
                  <a:lnTo>
                    <a:pt x="478441" y="98298"/>
                  </a:lnTo>
                  <a:lnTo>
                    <a:pt x="475393" y="94678"/>
                  </a:lnTo>
                  <a:lnTo>
                    <a:pt x="454628" y="112109"/>
                  </a:lnTo>
                  <a:cubicBezTo>
                    <a:pt x="455676" y="113252"/>
                    <a:pt x="456724" y="114395"/>
                    <a:pt x="457772" y="115634"/>
                  </a:cubicBezTo>
                  <a:close/>
                  <a:moveTo>
                    <a:pt x="481679" y="150590"/>
                  </a:moveTo>
                  <a:lnTo>
                    <a:pt x="505111" y="137065"/>
                  </a:lnTo>
                  <a:lnTo>
                    <a:pt x="502730" y="132874"/>
                  </a:lnTo>
                  <a:lnTo>
                    <a:pt x="479298" y="146399"/>
                  </a:lnTo>
                  <a:cubicBezTo>
                    <a:pt x="480060" y="147828"/>
                    <a:pt x="480917" y="149162"/>
                    <a:pt x="481679" y="150590"/>
                  </a:cubicBezTo>
                  <a:close/>
                  <a:moveTo>
                    <a:pt x="335280" y="35909"/>
                  </a:moveTo>
                  <a:lnTo>
                    <a:pt x="342233" y="9811"/>
                  </a:lnTo>
                  <a:lnTo>
                    <a:pt x="337661" y="8573"/>
                  </a:lnTo>
                  <a:lnTo>
                    <a:pt x="330708" y="34576"/>
                  </a:lnTo>
                  <a:cubicBezTo>
                    <a:pt x="332232" y="35052"/>
                    <a:pt x="333756" y="35433"/>
                    <a:pt x="335280" y="35909"/>
                  </a:cubicBezTo>
                  <a:close/>
                  <a:moveTo>
                    <a:pt x="374999" y="50768"/>
                  </a:moveTo>
                  <a:lnTo>
                    <a:pt x="386334" y="26289"/>
                  </a:lnTo>
                  <a:lnTo>
                    <a:pt x="382048" y="24289"/>
                  </a:lnTo>
                  <a:lnTo>
                    <a:pt x="370618" y="48768"/>
                  </a:lnTo>
                  <a:cubicBezTo>
                    <a:pt x="372047" y="49435"/>
                    <a:pt x="373571" y="50006"/>
                    <a:pt x="374999" y="50768"/>
                  </a:cubicBezTo>
                  <a:close/>
                  <a:moveTo>
                    <a:pt x="355473" y="42482"/>
                  </a:moveTo>
                  <a:lnTo>
                    <a:pt x="364712" y="17145"/>
                  </a:lnTo>
                  <a:lnTo>
                    <a:pt x="360235" y="15526"/>
                  </a:lnTo>
                  <a:lnTo>
                    <a:pt x="350996" y="40862"/>
                  </a:lnTo>
                  <a:cubicBezTo>
                    <a:pt x="352425" y="41339"/>
                    <a:pt x="353949" y="41910"/>
                    <a:pt x="355473" y="42482"/>
                  </a:cubicBezTo>
                  <a:close/>
                  <a:moveTo>
                    <a:pt x="314611" y="31147"/>
                  </a:moveTo>
                  <a:lnTo>
                    <a:pt x="319278" y="4477"/>
                  </a:lnTo>
                  <a:lnTo>
                    <a:pt x="314611" y="3620"/>
                  </a:lnTo>
                  <a:lnTo>
                    <a:pt x="309944" y="30194"/>
                  </a:lnTo>
                  <a:cubicBezTo>
                    <a:pt x="311468" y="30575"/>
                    <a:pt x="313087" y="30861"/>
                    <a:pt x="314611" y="31147"/>
                  </a:cubicBezTo>
                  <a:close/>
                  <a:moveTo>
                    <a:pt x="393573" y="60770"/>
                  </a:moveTo>
                  <a:lnTo>
                    <a:pt x="407099" y="37338"/>
                  </a:lnTo>
                  <a:lnTo>
                    <a:pt x="403003" y="34957"/>
                  </a:lnTo>
                  <a:lnTo>
                    <a:pt x="389477" y="58388"/>
                  </a:lnTo>
                  <a:cubicBezTo>
                    <a:pt x="390906" y="59150"/>
                    <a:pt x="392335" y="59912"/>
                    <a:pt x="393573" y="60770"/>
                  </a:cubicBezTo>
                  <a:close/>
                  <a:moveTo>
                    <a:pt x="443579" y="99917"/>
                  </a:moveTo>
                  <a:lnTo>
                    <a:pt x="462725" y="80772"/>
                  </a:lnTo>
                  <a:lnTo>
                    <a:pt x="459391" y="77343"/>
                  </a:lnTo>
                  <a:lnTo>
                    <a:pt x="440246" y="96488"/>
                  </a:lnTo>
                  <a:cubicBezTo>
                    <a:pt x="441293" y="97631"/>
                    <a:pt x="442436" y="98774"/>
                    <a:pt x="443579" y="99917"/>
                  </a:cubicBezTo>
                  <a:close/>
                  <a:moveTo>
                    <a:pt x="428054" y="85439"/>
                  </a:moveTo>
                  <a:lnTo>
                    <a:pt x="445484" y="64675"/>
                  </a:lnTo>
                  <a:lnTo>
                    <a:pt x="441865" y="61627"/>
                  </a:lnTo>
                  <a:lnTo>
                    <a:pt x="424529" y="82296"/>
                  </a:lnTo>
                  <a:cubicBezTo>
                    <a:pt x="425672" y="83344"/>
                    <a:pt x="426815" y="84392"/>
                    <a:pt x="428054" y="85439"/>
                  </a:cubicBezTo>
                  <a:close/>
                  <a:moveTo>
                    <a:pt x="411385" y="72390"/>
                  </a:moveTo>
                  <a:lnTo>
                    <a:pt x="426910" y="50197"/>
                  </a:lnTo>
                  <a:lnTo>
                    <a:pt x="423005" y="47435"/>
                  </a:lnTo>
                  <a:lnTo>
                    <a:pt x="407480" y="69533"/>
                  </a:lnTo>
                  <a:cubicBezTo>
                    <a:pt x="408813" y="70485"/>
                    <a:pt x="410051" y="71438"/>
                    <a:pt x="411385" y="72390"/>
                  </a:cubicBezTo>
                  <a:close/>
                  <a:moveTo>
                    <a:pt x="454628" y="427958"/>
                  </a:moveTo>
                  <a:lnTo>
                    <a:pt x="475393" y="445389"/>
                  </a:lnTo>
                  <a:lnTo>
                    <a:pt x="478441" y="441770"/>
                  </a:lnTo>
                  <a:lnTo>
                    <a:pt x="457772" y="424339"/>
                  </a:lnTo>
                  <a:cubicBezTo>
                    <a:pt x="456724" y="425577"/>
                    <a:pt x="455581" y="426815"/>
                    <a:pt x="454628" y="427958"/>
                  </a:cubicBezTo>
                  <a:close/>
                  <a:moveTo>
                    <a:pt x="389477" y="481584"/>
                  </a:moveTo>
                  <a:lnTo>
                    <a:pt x="403003" y="505016"/>
                  </a:lnTo>
                  <a:lnTo>
                    <a:pt x="407099" y="502634"/>
                  </a:lnTo>
                  <a:lnTo>
                    <a:pt x="393573" y="479203"/>
                  </a:lnTo>
                  <a:cubicBezTo>
                    <a:pt x="392240" y="480060"/>
                    <a:pt x="390811" y="480822"/>
                    <a:pt x="389477" y="481584"/>
                  </a:cubicBezTo>
                  <a:close/>
                  <a:moveTo>
                    <a:pt x="407480" y="470440"/>
                  </a:moveTo>
                  <a:lnTo>
                    <a:pt x="423005" y="492633"/>
                  </a:lnTo>
                  <a:lnTo>
                    <a:pt x="426910" y="489871"/>
                  </a:lnTo>
                  <a:lnTo>
                    <a:pt x="411385" y="467678"/>
                  </a:lnTo>
                  <a:cubicBezTo>
                    <a:pt x="410051" y="468535"/>
                    <a:pt x="408718" y="469487"/>
                    <a:pt x="407480" y="470440"/>
                  </a:cubicBezTo>
                  <a:close/>
                  <a:moveTo>
                    <a:pt x="370523" y="491204"/>
                  </a:moveTo>
                  <a:lnTo>
                    <a:pt x="381953" y="515684"/>
                  </a:lnTo>
                  <a:lnTo>
                    <a:pt x="386239" y="513683"/>
                  </a:lnTo>
                  <a:lnTo>
                    <a:pt x="374809" y="489204"/>
                  </a:lnTo>
                  <a:cubicBezTo>
                    <a:pt x="373475" y="489966"/>
                    <a:pt x="372047" y="490538"/>
                    <a:pt x="370523" y="491204"/>
                  </a:cubicBezTo>
                  <a:close/>
                  <a:moveTo>
                    <a:pt x="424434" y="457676"/>
                  </a:moveTo>
                  <a:lnTo>
                    <a:pt x="441770" y="478346"/>
                  </a:lnTo>
                  <a:lnTo>
                    <a:pt x="445389" y="475298"/>
                  </a:lnTo>
                  <a:lnTo>
                    <a:pt x="427958" y="454533"/>
                  </a:lnTo>
                  <a:cubicBezTo>
                    <a:pt x="426815" y="455581"/>
                    <a:pt x="425577" y="456629"/>
                    <a:pt x="424434" y="457676"/>
                  </a:cubicBezTo>
                  <a:close/>
                  <a:moveTo>
                    <a:pt x="440150" y="443484"/>
                  </a:moveTo>
                  <a:lnTo>
                    <a:pt x="459296" y="462629"/>
                  </a:lnTo>
                  <a:lnTo>
                    <a:pt x="462629" y="459296"/>
                  </a:lnTo>
                  <a:lnTo>
                    <a:pt x="443484" y="440150"/>
                  </a:lnTo>
                  <a:cubicBezTo>
                    <a:pt x="442341" y="441198"/>
                    <a:pt x="441293" y="442341"/>
                    <a:pt x="440150" y="443484"/>
                  </a:cubicBezTo>
                  <a:close/>
                  <a:moveTo>
                    <a:pt x="309848" y="509683"/>
                  </a:moveTo>
                  <a:lnTo>
                    <a:pt x="314611" y="536353"/>
                  </a:lnTo>
                  <a:lnTo>
                    <a:pt x="319278" y="535591"/>
                  </a:lnTo>
                  <a:lnTo>
                    <a:pt x="314611" y="508921"/>
                  </a:lnTo>
                  <a:cubicBezTo>
                    <a:pt x="312992" y="509111"/>
                    <a:pt x="311468" y="509397"/>
                    <a:pt x="309848" y="509683"/>
                  </a:cubicBezTo>
                  <a:close/>
                  <a:moveTo>
                    <a:pt x="350901" y="499110"/>
                  </a:moveTo>
                  <a:lnTo>
                    <a:pt x="360140" y="524542"/>
                  </a:lnTo>
                  <a:lnTo>
                    <a:pt x="364617" y="522923"/>
                  </a:lnTo>
                  <a:lnTo>
                    <a:pt x="355378" y="497491"/>
                  </a:lnTo>
                  <a:cubicBezTo>
                    <a:pt x="353854" y="498062"/>
                    <a:pt x="352425" y="498634"/>
                    <a:pt x="350901" y="499110"/>
                  </a:cubicBezTo>
                  <a:close/>
                  <a:moveTo>
                    <a:pt x="330613" y="505397"/>
                  </a:moveTo>
                  <a:lnTo>
                    <a:pt x="337566" y="531400"/>
                  </a:lnTo>
                  <a:lnTo>
                    <a:pt x="342138" y="530162"/>
                  </a:lnTo>
                  <a:lnTo>
                    <a:pt x="335090" y="504063"/>
                  </a:lnTo>
                  <a:cubicBezTo>
                    <a:pt x="333661" y="504539"/>
                    <a:pt x="332137" y="505016"/>
                    <a:pt x="330613" y="505397"/>
                  </a:cubicBezTo>
                  <a:close/>
                  <a:moveTo>
                    <a:pt x="467678" y="411290"/>
                  </a:moveTo>
                  <a:lnTo>
                    <a:pt x="489871" y="426815"/>
                  </a:lnTo>
                  <a:lnTo>
                    <a:pt x="492633" y="422910"/>
                  </a:lnTo>
                  <a:lnTo>
                    <a:pt x="470535" y="407384"/>
                  </a:lnTo>
                  <a:cubicBezTo>
                    <a:pt x="469487" y="408718"/>
                    <a:pt x="468630" y="409956"/>
                    <a:pt x="467678" y="411290"/>
                  </a:cubicBezTo>
                  <a:close/>
                  <a:moveTo>
                    <a:pt x="511874" y="293561"/>
                  </a:moveTo>
                  <a:lnTo>
                    <a:pt x="538829" y="295942"/>
                  </a:lnTo>
                  <a:lnTo>
                    <a:pt x="539210" y="291179"/>
                  </a:lnTo>
                  <a:lnTo>
                    <a:pt x="512255" y="288798"/>
                  </a:lnTo>
                  <a:cubicBezTo>
                    <a:pt x="512159" y="290417"/>
                    <a:pt x="512064" y="291941"/>
                    <a:pt x="511874" y="293561"/>
                  </a:cubicBezTo>
                  <a:close/>
                  <a:moveTo>
                    <a:pt x="504158" y="335185"/>
                  </a:moveTo>
                  <a:lnTo>
                    <a:pt x="530352" y="342233"/>
                  </a:lnTo>
                  <a:lnTo>
                    <a:pt x="531590" y="337661"/>
                  </a:lnTo>
                  <a:lnTo>
                    <a:pt x="505587" y="330613"/>
                  </a:lnTo>
                  <a:cubicBezTo>
                    <a:pt x="505016" y="332137"/>
                    <a:pt x="504539" y="333661"/>
                    <a:pt x="504158" y="335185"/>
                  </a:cubicBezTo>
                  <a:close/>
                  <a:moveTo>
                    <a:pt x="288798" y="512159"/>
                  </a:moveTo>
                  <a:lnTo>
                    <a:pt x="291179" y="539115"/>
                  </a:lnTo>
                  <a:lnTo>
                    <a:pt x="295942" y="538734"/>
                  </a:lnTo>
                  <a:lnTo>
                    <a:pt x="293560" y="511778"/>
                  </a:lnTo>
                  <a:cubicBezTo>
                    <a:pt x="291941" y="511969"/>
                    <a:pt x="290417" y="512064"/>
                    <a:pt x="288798" y="512159"/>
                  </a:cubicBezTo>
                  <a:close/>
                  <a:moveTo>
                    <a:pt x="513017" y="267653"/>
                  </a:moveTo>
                  <a:cubicBezTo>
                    <a:pt x="513017" y="268415"/>
                    <a:pt x="513112" y="269177"/>
                    <a:pt x="513112" y="270034"/>
                  </a:cubicBezTo>
                  <a:cubicBezTo>
                    <a:pt x="513112" y="270891"/>
                    <a:pt x="513017" y="271653"/>
                    <a:pt x="513017" y="272415"/>
                  </a:cubicBezTo>
                  <a:lnTo>
                    <a:pt x="540068" y="272415"/>
                  </a:lnTo>
                  <a:lnTo>
                    <a:pt x="540068" y="267653"/>
                  </a:lnTo>
                  <a:lnTo>
                    <a:pt x="513017" y="267653"/>
                  </a:lnTo>
                  <a:close/>
                  <a:moveTo>
                    <a:pt x="508921" y="314516"/>
                  </a:moveTo>
                  <a:lnTo>
                    <a:pt x="535591" y="319183"/>
                  </a:lnTo>
                  <a:lnTo>
                    <a:pt x="536353" y="314516"/>
                  </a:lnTo>
                  <a:lnTo>
                    <a:pt x="509683" y="309848"/>
                  </a:lnTo>
                  <a:cubicBezTo>
                    <a:pt x="509492" y="311468"/>
                    <a:pt x="509207" y="312992"/>
                    <a:pt x="508921" y="314516"/>
                  </a:cubicBezTo>
                  <a:close/>
                  <a:moveTo>
                    <a:pt x="497586" y="355378"/>
                  </a:moveTo>
                  <a:lnTo>
                    <a:pt x="523018" y="364617"/>
                  </a:lnTo>
                  <a:lnTo>
                    <a:pt x="524637" y="360140"/>
                  </a:lnTo>
                  <a:lnTo>
                    <a:pt x="499205" y="350901"/>
                  </a:lnTo>
                  <a:cubicBezTo>
                    <a:pt x="498729" y="352330"/>
                    <a:pt x="498158" y="353854"/>
                    <a:pt x="497586" y="355378"/>
                  </a:cubicBezTo>
                  <a:close/>
                  <a:moveTo>
                    <a:pt x="479298" y="393573"/>
                  </a:moveTo>
                  <a:lnTo>
                    <a:pt x="502730" y="407099"/>
                  </a:lnTo>
                  <a:lnTo>
                    <a:pt x="505111" y="402908"/>
                  </a:lnTo>
                  <a:lnTo>
                    <a:pt x="481679" y="389382"/>
                  </a:lnTo>
                  <a:cubicBezTo>
                    <a:pt x="480822" y="390811"/>
                    <a:pt x="480060" y="392144"/>
                    <a:pt x="479298" y="393573"/>
                  </a:cubicBezTo>
                  <a:close/>
                  <a:moveTo>
                    <a:pt x="489299" y="374904"/>
                  </a:moveTo>
                  <a:lnTo>
                    <a:pt x="513779" y="386334"/>
                  </a:lnTo>
                  <a:lnTo>
                    <a:pt x="515779" y="381953"/>
                  </a:lnTo>
                  <a:lnTo>
                    <a:pt x="491300" y="370523"/>
                  </a:lnTo>
                  <a:cubicBezTo>
                    <a:pt x="490633" y="371951"/>
                    <a:pt x="489966" y="373475"/>
                    <a:pt x="489299" y="374904"/>
                  </a:cubicBezTo>
                  <a:close/>
                  <a:moveTo>
                    <a:pt x="146495" y="479203"/>
                  </a:moveTo>
                  <a:lnTo>
                    <a:pt x="132969" y="502634"/>
                  </a:lnTo>
                  <a:lnTo>
                    <a:pt x="137065" y="505016"/>
                  </a:lnTo>
                  <a:lnTo>
                    <a:pt x="150590" y="481584"/>
                  </a:lnTo>
                  <a:cubicBezTo>
                    <a:pt x="149257" y="480822"/>
                    <a:pt x="147923" y="479965"/>
                    <a:pt x="146495" y="479203"/>
                  </a:cubicBezTo>
                  <a:close/>
                  <a:moveTo>
                    <a:pt x="58484" y="389382"/>
                  </a:moveTo>
                  <a:lnTo>
                    <a:pt x="35052" y="402908"/>
                  </a:lnTo>
                  <a:lnTo>
                    <a:pt x="37433" y="407003"/>
                  </a:lnTo>
                  <a:lnTo>
                    <a:pt x="60865" y="393478"/>
                  </a:lnTo>
                  <a:cubicBezTo>
                    <a:pt x="60007" y="392144"/>
                    <a:pt x="59245" y="390811"/>
                    <a:pt x="58484" y="389382"/>
                  </a:cubicBezTo>
                  <a:close/>
                  <a:moveTo>
                    <a:pt x="48863" y="370523"/>
                  </a:moveTo>
                  <a:lnTo>
                    <a:pt x="24384" y="381953"/>
                  </a:lnTo>
                  <a:lnTo>
                    <a:pt x="26384" y="386239"/>
                  </a:lnTo>
                  <a:lnTo>
                    <a:pt x="50768" y="374809"/>
                  </a:lnTo>
                  <a:cubicBezTo>
                    <a:pt x="50101" y="373475"/>
                    <a:pt x="49530" y="371951"/>
                    <a:pt x="48863" y="370523"/>
                  </a:cubicBezTo>
                  <a:close/>
                  <a:moveTo>
                    <a:pt x="69723" y="407384"/>
                  </a:moveTo>
                  <a:lnTo>
                    <a:pt x="47530" y="422910"/>
                  </a:lnTo>
                  <a:lnTo>
                    <a:pt x="50292" y="426815"/>
                  </a:lnTo>
                  <a:lnTo>
                    <a:pt x="72485" y="411290"/>
                  </a:lnTo>
                  <a:cubicBezTo>
                    <a:pt x="71533" y="409956"/>
                    <a:pt x="70580" y="408718"/>
                    <a:pt x="69723" y="407384"/>
                  </a:cubicBezTo>
                  <a:close/>
                  <a:moveTo>
                    <a:pt x="82391" y="424339"/>
                  </a:moveTo>
                  <a:lnTo>
                    <a:pt x="61722" y="441674"/>
                  </a:lnTo>
                  <a:lnTo>
                    <a:pt x="64770" y="445294"/>
                  </a:lnTo>
                  <a:lnTo>
                    <a:pt x="85535" y="427863"/>
                  </a:lnTo>
                  <a:cubicBezTo>
                    <a:pt x="84487" y="426720"/>
                    <a:pt x="83439" y="425577"/>
                    <a:pt x="82391" y="424339"/>
                  </a:cubicBezTo>
                  <a:close/>
                  <a:moveTo>
                    <a:pt x="96584" y="440055"/>
                  </a:moveTo>
                  <a:lnTo>
                    <a:pt x="77438" y="459200"/>
                  </a:lnTo>
                  <a:lnTo>
                    <a:pt x="80772" y="462629"/>
                  </a:lnTo>
                  <a:lnTo>
                    <a:pt x="99917" y="443484"/>
                  </a:lnTo>
                  <a:cubicBezTo>
                    <a:pt x="98870" y="442341"/>
                    <a:pt x="97727" y="441198"/>
                    <a:pt x="96584" y="440055"/>
                  </a:cubicBezTo>
                  <a:close/>
                  <a:moveTo>
                    <a:pt x="30385" y="309848"/>
                  </a:moveTo>
                  <a:lnTo>
                    <a:pt x="3715" y="314516"/>
                  </a:lnTo>
                  <a:lnTo>
                    <a:pt x="4572" y="319183"/>
                  </a:lnTo>
                  <a:lnTo>
                    <a:pt x="31242" y="314420"/>
                  </a:lnTo>
                  <a:cubicBezTo>
                    <a:pt x="30956" y="312992"/>
                    <a:pt x="30670" y="311468"/>
                    <a:pt x="30385" y="309848"/>
                  </a:cubicBezTo>
                  <a:close/>
                  <a:moveTo>
                    <a:pt x="270034" y="513017"/>
                  </a:moveTo>
                  <a:cubicBezTo>
                    <a:pt x="269272" y="513017"/>
                    <a:pt x="268415" y="512921"/>
                    <a:pt x="267653" y="512921"/>
                  </a:cubicBezTo>
                  <a:lnTo>
                    <a:pt x="267653" y="539972"/>
                  </a:lnTo>
                  <a:lnTo>
                    <a:pt x="272415" y="539972"/>
                  </a:lnTo>
                  <a:lnTo>
                    <a:pt x="272415" y="512921"/>
                  </a:lnTo>
                  <a:cubicBezTo>
                    <a:pt x="271653" y="512921"/>
                    <a:pt x="270796" y="513017"/>
                    <a:pt x="270034" y="513017"/>
                  </a:cubicBezTo>
                  <a:close/>
                  <a:moveTo>
                    <a:pt x="34671" y="330613"/>
                  </a:moveTo>
                  <a:lnTo>
                    <a:pt x="8573" y="337566"/>
                  </a:lnTo>
                  <a:lnTo>
                    <a:pt x="9811" y="342138"/>
                  </a:lnTo>
                  <a:lnTo>
                    <a:pt x="35909" y="335090"/>
                  </a:lnTo>
                  <a:cubicBezTo>
                    <a:pt x="35528" y="333661"/>
                    <a:pt x="35052" y="332137"/>
                    <a:pt x="34671" y="330613"/>
                  </a:cubicBezTo>
                  <a:close/>
                  <a:moveTo>
                    <a:pt x="40957" y="350901"/>
                  </a:moveTo>
                  <a:lnTo>
                    <a:pt x="15526" y="360045"/>
                  </a:lnTo>
                  <a:lnTo>
                    <a:pt x="17145" y="364522"/>
                  </a:lnTo>
                  <a:lnTo>
                    <a:pt x="42482" y="355283"/>
                  </a:lnTo>
                  <a:cubicBezTo>
                    <a:pt x="42005" y="353854"/>
                    <a:pt x="41434" y="352330"/>
                    <a:pt x="40957" y="350901"/>
                  </a:cubicBezTo>
                  <a:close/>
                  <a:moveTo>
                    <a:pt x="225552" y="508825"/>
                  </a:moveTo>
                  <a:lnTo>
                    <a:pt x="220885" y="535496"/>
                  </a:lnTo>
                  <a:lnTo>
                    <a:pt x="225552" y="536258"/>
                  </a:lnTo>
                  <a:lnTo>
                    <a:pt x="230315" y="509588"/>
                  </a:lnTo>
                  <a:cubicBezTo>
                    <a:pt x="228695" y="509397"/>
                    <a:pt x="227171" y="509111"/>
                    <a:pt x="225552" y="508825"/>
                  </a:cubicBezTo>
                  <a:close/>
                  <a:moveTo>
                    <a:pt x="112109" y="454533"/>
                  </a:moveTo>
                  <a:lnTo>
                    <a:pt x="94679" y="475298"/>
                  </a:lnTo>
                  <a:lnTo>
                    <a:pt x="98298" y="478346"/>
                  </a:lnTo>
                  <a:lnTo>
                    <a:pt x="115729" y="457676"/>
                  </a:lnTo>
                  <a:cubicBezTo>
                    <a:pt x="114491" y="456629"/>
                    <a:pt x="113348" y="455581"/>
                    <a:pt x="112109" y="454533"/>
                  </a:cubicBezTo>
                  <a:close/>
                  <a:moveTo>
                    <a:pt x="184690" y="497491"/>
                  </a:moveTo>
                  <a:lnTo>
                    <a:pt x="175451" y="522827"/>
                  </a:lnTo>
                  <a:lnTo>
                    <a:pt x="179927" y="524447"/>
                  </a:lnTo>
                  <a:lnTo>
                    <a:pt x="189167" y="499015"/>
                  </a:lnTo>
                  <a:cubicBezTo>
                    <a:pt x="187643" y="498634"/>
                    <a:pt x="186214" y="498062"/>
                    <a:pt x="184690" y="497491"/>
                  </a:cubicBezTo>
                  <a:close/>
                  <a:moveTo>
                    <a:pt x="246602" y="511778"/>
                  </a:moveTo>
                  <a:lnTo>
                    <a:pt x="244221" y="538734"/>
                  </a:lnTo>
                  <a:lnTo>
                    <a:pt x="248984" y="539115"/>
                  </a:lnTo>
                  <a:lnTo>
                    <a:pt x="251365" y="512064"/>
                  </a:lnTo>
                  <a:cubicBezTo>
                    <a:pt x="249746" y="512064"/>
                    <a:pt x="248126" y="511969"/>
                    <a:pt x="246602" y="511778"/>
                  </a:cubicBezTo>
                  <a:close/>
                  <a:moveTo>
                    <a:pt x="204883" y="504063"/>
                  </a:moveTo>
                  <a:lnTo>
                    <a:pt x="197834" y="530162"/>
                  </a:lnTo>
                  <a:lnTo>
                    <a:pt x="202406" y="531400"/>
                  </a:lnTo>
                  <a:lnTo>
                    <a:pt x="209360" y="505397"/>
                  </a:lnTo>
                  <a:cubicBezTo>
                    <a:pt x="207931" y="505016"/>
                    <a:pt x="206407" y="504444"/>
                    <a:pt x="204883" y="504063"/>
                  </a:cubicBezTo>
                  <a:close/>
                  <a:moveTo>
                    <a:pt x="128778" y="467582"/>
                  </a:moveTo>
                  <a:lnTo>
                    <a:pt x="113252" y="489775"/>
                  </a:lnTo>
                  <a:lnTo>
                    <a:pt x="117158" y="492538"/>
                  </a:lnTo>
                  <a:lnTo>
                    <a:pt x="132683" y="470345"/>
                  </a:lnTo>
                  <a:cubicBezTo>
                    <a:pt x="131350" y="469487"/>
                    <a:pt x="130016" y="468535"/>
                    <a:pt x="128778" y="467582"/>
                  </a:cubicBezTo>
                  <a:close/>
                  <a:moveTo>
                    <a:pt x="27813" y="288798"/>
                  </a:moveTo>
                  <a:lnTo>
                    <a:pt x="857" y="291179"/>
                  </a:lnTo>
                  <a:lnTo>
                    <a:pt x="1238" y="295942"/>
                  </a:lnTo>
                  <a:lnTo>
                    <a:pt x="28194" y="293561"/>
                  </a:lnTo>
                  <a:cubicBezTo>
                    <a:pt x="28099" y="291941"/>
                    <a:pt x="28004" y="290322"/>
                    <a:pt x="27813" y="288798"/>
                  </a:cubicBezTo>
                  <a:close/>
                  <a:moveTo>
                    <a:pt x="165164" y="489299"/>
                  </a:moveTo>
                  <a:lnTo>
                    <a:pt x="153829" y="513683"/>
                  </a:lnTo>
                  <a:lnTo>
                    <a:pt x="158115" y="515684"/>
                  </a:lnTo>
                  <a:lnTo>
                    <a:pt x="169545" y="491204"/>
                  </a:lnTo>
                  <a:cubicBezTo>
                    <a:pt x="168116" y="490538"/>
                    <a:pt x="166592" y="489966"/>
                    <a:pt x="165164" y="489299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Light"/>
                <a:ea typeface="思源黑体 CN Normal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228314" y="3141245"/>
              <a:ext cx="899354" cy="900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 smtClean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0.7</a:t>
              </a:r>
              <a:endParaRPr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079554" y="2322502"/>
            <a:ext cx="1044000" cy="1044000"/>
            <a:chOff x="7145497" y="3057363"/>
            <a:chExt cx="1044000" cy="1044000"/>
          </a:xfrm>
        </p:grpSpPr>
        <p:sp>
          <p:nvSpPr>
            <p:cNvPr id="37" name="任意多边形: 形状 36"/>
            <p:cNvSpPr/>
            <p:nvPr/>
          </p:nvSpPr>
          <p:spPr>
            <a:xfrm>
              <a:off x="7145497" y="3057363"/>
              <a:ext cx="1044000" cy="1044000"/>
            </a:xfrm>
            <a:custGeom>
              <a:avLst/>
              <a:gdLst>
                <a:gd name="connsiteX0" fmla="*/ 146495 w 533400"/>
                <a:gd name="connsiteY0" fmla="*/ 60770 h 533400"/>
                <a:gd name="connsiteX1" fmla="*/ 132969 w 533400"/>
                <a:gd name="connsiteY1" fmla="*/ 37338 h 533400"/>
                <a:gd name="connsiteX2" fmla="*/ 137160 w 533400"/>
                <a:gd name="connsiteY2" fmla="*/ 34957 h 533400"/>
                <a:gd name="connsiteX3" fmla="*/ 150686 w 533400"/>
                <a:gd name="connsiteY3" fmla="*/ 58388 h 533400"/>
                <a:gd name="connsiteX4" fmla="*/ 146495 w 533400"/>
                <a:gd name="connsiteY4" fmla="*/ 60770 h 533400"/>
                <a:gd name="connsiteX5" fmla="*/ 169545 w 533400"/>
                <a:gd name="connsiteY5" fmla="*/ 48768 h 533400"/>
                <a:gd name="connsiteX6" fmla="*/ 158115 w 533400"/>
                <a:gd name="connsiteY6" fmla="*/ 24289 h 533400"/>
                <a:gd name="connsiteX7" fmla="*/ 153829 w 533400"/>
                <a:gd name="connsiteY7" fmla="*/ 26289 h 533400"/>
                <a:gd name="connsiteX8" fmla="*/ 165259 w 533400"/>
                <a:gd name="connsiteY8" fmla="*/ 50673 h 533400"/>
                <a:gd name="connsiteX9" fmla="*/ 169545 w 533400"/>
                <a:gd name="connsiteY9" fmla="*/ 48768 h 533400"/>
                <a:gd name="connsiteX10" fmla="*/ 99917 w 533400"/>
                <a:gd name="connsiteY10" fmla="*/ 96488 h 533400"/>
                <a:gd name="connsiteX11" fmla="*/ 80867 w 533400"/>
                <a:gd name="connsiteY11" fmla="*/ 77343 h 533400"/>
                <a:gd name="connsiteX12" fmla="*/ 77438 w 533400"/>
                <a:gd name="connsiteY12" fmla="*/ 80677 h 533400"/>
                <a:gd name="connsiteX13" fmla="*/ 96584 w 533400"/>
                <a:gd name="connsiteY13" fmla="*/ 99822 h 533400"/>
                <a:gd name="connsiteX14" fmla="*/ 99917 w 533400"/>
                <a:gd name="connsiteY14" fmla="*/ 96488 h 533400"/>
                <a:gd name="connsiteX15" fmla="*/ 115729 w 533400"/>
                <a:gd name="connsiteY15" fmla="*/ 82296 h 533400"/>
                <a:gd name="connsiteX16" fmla="*/ 98393 w 533400"/>
                <a:gd name="connsiteY16" fmla="*/ 61627 h 533400"/>
                <a:gd name="connsiteX17" fmla="*/ 94774 w 533400"/>
                <a:gd name="connsiteY17" fmla="*/ 64675 h 533400"/>
                <a:gd name="connsiteX18" fmla="*/ 112204 w 533400"/>
                <a:gd name="connsiteY18" fmla="*/ 85439 h 533400"/>
                <a:gd name="connsiteX19" fmla="*/ 115729 w 533400"/>
                <a:gd name="connsiteY19" fmla="*/ 82296 h 533400"/>
                <a:gd name="connsiteX20" fmla="*/ 132683 w 533400"/>
                <a:gd name="connsiteY20" fmla="*/ 69628 h 533400"/>
                <a:gd name="connsiteX21" fmla="*/ 117158 w 533400"/>
                <a:gd name="connsiteY21" fmla="*/ 47530 h 533400"/>
                <a:gd name="connsiteX22" fmla="*/ 113252 w 533400"/>
                <a:gd name="connsiteY22" fmla="*/ 50292 h 533400"/>
                <a:gd name="connsiteX23" fmla="*/ 128778 w 533400"/>
                <a:gd name="connsiteY23" fmla="*/ 72485 h 533400"/>
                <a:gd name="connsiteX24" fmla="*/ 132683 w 533400"/>
                <a:gd name="connsiteY24" fmla="*/ 69628 h 533400"/>
                <a:gd name="connsiteX25" fmla="*/ 230219 w 533400"/>
                <a:gd name="connsiteY25" fmla="*/ 30290 h 533400"/>
                <a:gd name="connsiteX26" fmla="*/ 225552 w 533400"/>
                <a:gd name="connsiteY26" fmla="*/ 3715 h 533400"/>
                <a:gd name="connsiteX27" fmla="*/ 220885 w 533400"/>
                <a:gd name="connsiteY27" fmla="*/ 4477 h 533400"/>
                <a:gd name="connsiteX28" fmla="*/ 225552 w 533400"/>
                <a:gd name="connsiteY28" fmla="*/ 31147 h 533400"/>
                <a:gd name="connsiteX29" fmla="*/ 230219 w 533400"/>
                <a:gd name="connsiteY29" fmla="*/ 30290 h 533400"/>
                <a:gd name="connsiteX30" fmla="*/ 189167 w 533400"/>
                <a:gd name="connsiteY30" fmla="*/ 40862 h 533400"/>
                <a:gd name="connsiteX31" fmla="*/ 179927 w 533400"/>
                <a:gd name="connsiteY31" fmla="*/ 15526 h 533400"/>
                <a:gd name="connsiteX32" fmla="*/ 175451 w 533400"/>
                <a:gd name="connsiteY32" fmla="*/ 17145 h 533400"/>
                <a:gd name="connsiteX33" fmla="*/ 184690 w 533400"/>
                <a:gd name="connsiteY33" fmla="*/ 42482 h 533400"/>
                <a:gd name="connsiteX34" fmla="*/ 189167 w 533400"/>
                <a:gd name="connsiteY34" fmla="*/ 40862 h 533400"/>
                <a:gd name="connsiteX35" fmla="*/ 251270 w 533400"/>
                <a:gd name="connsiteY35" fmla="*/ 27813 h 533400"/>
                <a:gd name="connsiteX36" fmla="*/ 248888 w 533400"/>
                <a:gd name="connsiteY36" fmla="*/ 857 h 533400"/>
                <a:gd name="connsiteX37" fmla="*/ 244126 w 533400"/>
                <a:gd name="connsiteY37" fmla="*/ 1238 h 533400"/>
                <a:gd name="connsiteX38" fmla="*/ 246507 w 533400"/>
                <a:gd name="connsiteY38" fmla="*/ 28194 h 533400"/>
                <a:gd name="connsiteX39" fmla="*/ 251270 w 533400"/>
                <a:gd name="connsiteY39" fmla="*/ 27813 h 533400"/>
                <a:gd name="connsiteX40" fmla="*/ 209455 w 533400"/>
                <a:gd name="connsiteY40" fmla="*/ 34576 h 533400"/>
                <a:gd name="connsiteX41" fmla="*/ 202502 w 533400"/>
                <a:gd name="connsiteY41" fmla="*/ 8573 h 533400"/>
                <a:gd name="connsiteX42" fmla="*/ 197930 w 533400"/>
                <a:gd name="connsiteY42" fmla="*/ 9811 h 533400"/>
                <a:gd name="connsiteX43" fmla="*/ 204978 w 533400"/>
                <a:gd name="connsiteY43" fmla="*/ 35909 h 533400"/>
                <a:gd name="connsiteX44" fmla="*/ 209455 w 533400"/>
                <a:gd name="connsiteY44" fmla="*/ 34576 h 533400"/>
                <a:gd name="connsiteX45" fmla="*/ 85535 w 533400"/>
                <a:gd name="connsiteY45" fmla="*/ 112014 h 533400"/>
                <a:gd name="connsiteX46" fmla="*/ 64865 w 533400"/>
                <a:gd name="connsiteY46" fmla="*/ 94583 h 533400"/>
                <a:gd name="connsiteX47" fmla="*/ 61817 w 533400"/>
                <a:gd name="connsiteY47" fmla="*/ 98203 h 533400"/>
                <a:gd name="connsiteX48" fmla="*/ 82487 w 533400"/>
                <a:gd name="connsiteY48" fmla="*/ 115538 h 533400"/>
                <a:gd name="connsiteX49" fmla="*/ 85535 w 533400"/>
                <a:gd name="connsiteY49" fmla="*/ 112014 h 533400"/>
                <a:gd name="connsiteX50" fmla="*/ 36005 w 533400"/>
                <a:gd name="connsiteY50" fmla="*/ 204788 h 533400"/>
                <a:gd name="connsiteX51" fmla="*/ 9906 w 533400"/>
                <a:gd name="connsiteY51" fmla="*/ 197834 h 533400"/>
                <a:gd name="connsiteX52" fmla="*/ 8668 w 533400"/>
                <a:gd name="connsiteY52" fmla="*/ 202406 h 533400"/>
                <a:gd name="connsiteX53" fmla="*/ 34766 w 533400"/>
                <a:gd name="connsiteY53" fmla="*/ 209360 h 533400"/>
                <a:gd name="connsiteX54" fmla="*/ 36005 w 533400"/>
                <a:gd name="connsiteY54" fmla="*/ 204788 h 533400"/>
                <a:gd name="connsiteX55" fmla="*/ 31242 w 533400"/>
                <a:gd name="connsiteY55" fmla="*/ 225457 h 533400"/>
                <a:gd name="connsiteX56" fmla="*/ 4572 w 533400"/>
                <a:gd name="connsiteY56" fmla="*/ 220790 h 533400"/>
                <a:gd name="connsiteX57" fmla="*/ 3715 w 533400"/>
                <a:gd name="connsiteY57" fmla="*/ 225457 h 533400"/>
                <a:gd name="connsiteX58" fmla="*/ 30385 w 533400"/>
                <a:gd name="connsiteY58" fmla="*/ 230219 h 533400"/>
                <a:gd name="connsiteX59" fmla="*/ 31242 w 533400"/>
                <a:gd name="connsiteY59" fmla="*/ 225457 h 533400"/>
                <a:gd name="connsiteX60" fmla="*/ 28194 w 533400"/>
                <a:gd name="connsiteY60" fmla="*/ 246412 h 533400"/>
                <a:gd name="connsiteX61" fmla="*/ 1238 w 533400"/>
                <a:gd name="connsiteY61" fmla="*/ 244031 h 533400"/>
                <a:gd name="connsiteX62" fmla="*/ 857 w 533400"/>
                <a:gd name="connsiteY62" fmla="*/ 248793 h 533400"/>
                <a:gd name="connsiteX63" fmla="*/ 27813 w 533400"/>
                <a:gd name="connsiteY63" fmla="*/ 251174 h 533400"/>
                <a:gd name="connsiteX64" fmla="*/ 28194 w 533400"/>
                <a:gd name="connsiteY64" fmla="*/ 246412 h 533400"/>
                <a:gd name="connsiteX65" fmla="*/ 42577 w 533400"/>
                <a:gd name="connsiteY65" fmla="*/ 184594 h 533400"/>
                <a:gd name="connsiteX66" fmla="*/ 17240 w 533400"/>
                <a:gd name="connsiteY66" fmla="*/ 175355 h 533400"/>
                <a:gd name="connsiteX67" fmla="*/ 15621 w 533400"/>
                <a:gd name="connsiteY67" fmla="*/ 179832 h 533400"/>
                <a:gd name="connsiteX68" fmla="*/ 40957 w 533400"/>
                <a:gd name="connsiteY68" fmla="*/ 189071 h 533400"/>
                <a:gd name="connsiteX69" fmla="*/ 42577 w 533400"/>
                <a:gd name="connsiteY69" fmla="*/ 184594 h 533400"/>
                <a:gd name="connsiteX70" fmla="*/ 60865 w 533400"/>
                <a:gd name="connsiteY70" fmla="*/ 146495 h 533400"/>
                <a:gd name="connsiteX71" fmla="*/ 37433 w 533400"/>
                <a:gd name="connsiteY71" fmla="*/ 132969 h 533400"/>
                <a:gd name="connsiteX72" fmla="*/ 35052 w 533400"/>
                <a:gd name="connsiteY72" fmla="*/ 137065 h 533400"/>
                <a:gd name="connsiteX73" fmla="*/ 58484 w 533400"/>
                <a:gd name="connsiteY73" fmla="*/ 150590 h 533400"/>
                <a:gd name="connsiteX74" fmla="*/ 60865 w 533400"/>
                <a:gd name="connsiteY74" fmla="*/ 146495 h 533400"/>
                <a:gd name="connsiteX75" fmla="*/ 72390 w 533400"/>
                <a:gd name="connsiteY75" fmla="*/ 128683 h 533400"/>
                <a:gd name="connsiteX76" fmla="*/ 50197 w 533400"/>
                <a:gd name="connsiteY76" fmla="*/ 113157 h 533400"/>
                <a:gd name="connsiteX77" fmla="*/ 47435 w 533400"/>
                <a:gd name="connsiteY77" fmla="*/ 117062 h 533400"/>
                <a:gd name="connsiteX78" fmla="*/ 69533 w 533400"/>
                <a:gd name="connsiteY78" fmla="*/ 132588 h 533400"/>
                <a:gd name="connsiteX79" fmla="*/ 72390 w 533400"/>
                <a:gd name="connsiteY79" fmla="*/ 128683 h 533400"/>
                <a:gd name="connsiteX80" fmla="*/ 270034 w 533400"/>
                <a:gd name="connsiteY80" fmla="*/ 26956 h 533400"/>
                <a:gd name="connsiteX81" fmla="*/ 272415 w 533400"/>
                <a:gd name="connsiteY81" fmla="*/ 27051 h 533400"/>
                <a:gd name="connsiteX82" fmla="*/ 272415 w 533400"/>
                <a:gd name="connsiteY82" fmla="*/ 0 h 533400"/>
                <a:gd name="connsiteX83" fmla="*/ 267653 w 533400"/>
                <a:gd name="connsiteY83" fmla="*/ 0 h 533400"/>
                <a:gd name="connsiteX84" fmla="*/ 267653 w 533400"/>
                <a:gd name="connsiteY84" fmla="*/ 27051 h 533400"/>
                <a:gd name="connsiteX85" fmla="*/ 270034 w 533400"/>
                <a:gd name="connsiteY85" fmla="*/ 26956 h 533400"/>
                <a:gd name="connsiteX86" fmla="*/ 27051 w 533400"/>
                <a:gd name="connsiteY86" fmla="*/ 270034 h 533400"/>
                <a:gd name="connsiteX87" fmla="*/ 27146 w 533400"/>
                <a:gd name="connsiteY87" fmla="*/ 267653 h 533400"/>
                <a:gd name="connsiteX88" fmla="*/ 0 w 533400"/>
                <a:gd name="connsiteY88" fmla="*/ 267653 h 533400"/>
                <a:gd name="connsiteX89" fmla="*/ 0 w 533400"/>
                <a:gd name="connsiteY89" fmla="*/ 272415 h 533400"/>
                <a:gd name="connsiteX90" fmla="*/ 27146 w 533400"/>
                <a:gd name="connsiteY90" fmla="*/ 272415 h 533400"/>
                <a:gd name="connsiteX91" fmla="*/ 27051 w 533400"/>
                <a:gd name="connsiteY91" fmla="*/ 270034 h 533400"/>
                <a:gd name="connsiteX92" fmla="*/ 50768 w 533400"/>
                <a:gd name="connsiteY92" fmla="*/ 165164 h 533400"/>
                <a:gd name="connsiteX93" fmla="*/ 26384 w 533400"/>
                <a:gd name="connsiteY93" fmla="*/ 153734 h 533400"/>
                <a:gd name="connsiteX94" fmla="*/ 24384 w 533400"/>
                <a:gd name="connsiteY94" fmla="*/ 158020 h 533400"/>
                <a:gd name="connsiteX95" fmla="*/ 48863 w 533400"/>
                <a:gd name="connsiteY95" fmla="*/ 169450 h 533400"/>
                <a:gd name="connsiteX96" fmla="*/ 50768 w 533400"/>
                <a:gd name="connsiteY96" fmla="*/ 165164 h 533400"/>
                <a:gd name="connsiteX97" fmla="*/ 293656 w 533400"/>
                <a:gd name="connsiteY97" fmla="*/ 28194 h 533400"/>
                <a:gd name="connsiteX98" fmla="*/ 296037 w 533400"/>
                <a:gd name="connsiteY98" fmla="*/ 1238 h 533400"/>
                <a:gd name="connsiteX99" fmla="*/ 291275 w 533400"/>
                <a:gd name="connsiteY99" fmla="*/ 857 h 533400"/>
                <a:gd name="connsiteX100" fmla="*/ 288893 w 533400"/>
                <a:gd name="connsiteY100" fmla="*/ 27813 h 533400"/>
                <a:gd name="connsiteX101" fmla="*/ 293656 w 533400"/>
                <a:gd name="connsiteY101" fmla="*/ 28194 h 533400"/>
                <a:gd name="connsiteX102" fmla="*/ 491300 w 533400"/>
                <a:gd name="connsiteY102" fmla="*/ 169450 h 533400"/>
                <a:gd name="connsiteX103" fmla="*/ 515779 w 533400"/>
                <a:gd name="connsiteY103" fmla="*/ 158115 h 533400"/>
                <a:gd name="connsiteX104" fmla="*/ 513779 w 533400"/>
                <a:gd name="connsiteY104" fmla="*/ 153829 h 533400"/>
                <a:gd name="connsiteX105" fmla="*/ 489395 w 533400"/>
                <a:gd name="connsiteY105" fmla="*/ 165259 h 533400"/>
                <a:gd name="connsiteX106" fmla="*/ 491300 w 533400"/>
                <a:gd name="connsiteY106" fmla="*/ 169450 h 533400"/>
                <a:gd name="connsiteX107" fmla="*/ 499205 w 533400"/>
                <a:gd name="connsiteY107" fmla="*/ 189167 h 533400"/>
                <a:gd name="connsiteX108" fmla="*/ 524637 w 533400"/>
                <a:gd name="connsiteY108" fmla="*/ 179927 h 533400"/>
                <a:gd name="connsiteX109" fmla="*/ 523018 w 533400"/>
                <a:gd name="connsiteY109" fmla="*/ 175451 h 533400"/>
                <a:gd name="connsiteX110" fmla="*/ 497681 w 533400"/>
                <a:gd name="connsiteY110" fmla="*/ 184690 h 533400"/>
                <a:gd name="connsiteX111" fmla="*/ 499205 w 533400"/>
                <a:gd name="connsiteY111" fmla="*/ 189167 h 533400"/>
                <a:gd name="connsiteX112" fmla="*/ 470535 w 533400"/>
                <a:gd name="connsiteY112" fmla="*/ 132588 h 533400"/>
                <a:gd name="connsiteX113" fmla="*/ 492633 w 533400"/>
                <a:gd name="connsiteY113" fmla="*/ 117062 h 533400"/>
                <a:gd name="connsiteX114" fmla="*/ 489871 w 533400"/>
                <a:gd name="connsiteY114" fmla="*/ 113157 h 533400"/>
                <a:gd name="connsiteX115" fmla="*/ 467678 w 533400"/>
                <a:gd name="connsiteY115" fmla="*/ 128683 h 533400"/>
                <a:gd name="connsiteX116" fmla="*/ 470535 w 533400"/>
                <a:gd name="connsiteY116" fmla="*/ 132588 h 533400"/>
                <a:gd name="connsiteX117" fmla="*/ 505397 w 533400"/>
                <a:gd name="connsiteY117" fmla="*/ 209455 h 533400"/>
                <a:gd name="connsiteX118" fmla="*/ 531400 w 533400"/>
                <a:gd name="connsiteY118" fmla="*/ 202502 h 533400"/>
                <a:gd name="connsiteX119" fmla="*/ 530162 w 533400"/>
                <a:gd name="connsiteY119" fmla="*/ 197930 h 533400"/>
                <a:gd name="connsiteX120" fmla="*/ 504063 w 533400"/>
                <a:gd name="connsiteY120" fmla="*/ 204883 h 533400"/>
                <a:gd name="connsiteX121" fmla="*/ 505397 w 533400"/>
                <a:gd name="connsiteY121" fmla="*/ 209455 h 533400"/>
                <a:gd name="connsiteX122" fmla="*/ 512255 w 533400"/>
                <a:gd name="connsiteY122" fmla="*/ 251174 h 533400"/>
                <a:gd name="connsiteX123" fmla="*/ 539210 w 533400"/>
                <a:gd name="connsiteY123" fmla="*/ 248793 h 533400"/>
                <a:gd name="connsiteX124" fmla="*/ 538829 w 533400"/>
                <a:gd name="connsiteY124" fmla="*/ 244031 h 533400"/>
                <a:gd name="connsiteX125" fmla="*/ 511874 w 533400"/>
                <a:gd name="connsiteY125" fmla="*/ 246412 h 533400"/>
                <a:gd name="connsiteX126" fmla="*/ 512255 w 533400"/>
                <a:gd name="connsiteY126" fmla="*/ 251174 h 533400"/>
                <a:gd name="connsiteX127" fmla="*/ 509778 w 533400"/>
                <a:gd name="connsiteY127" fmla="*/ 230124 h 533400"/>
                <a:gd name="connsiteX128" fmla="*/ 536353 w 533400"/>
                <a:gd name="connsiteY128" fmla="*/ 225457 h 533400"/>
                <a:gd name="connsiteX129" fmla="*/ 535591 w 533400"/>
                <a:gd name="connsiteY129" fmla="*/ 220790 h 533400"/>
                <a:gd name="connsiteX130" fmla="*/ 508921 w 533400"/>
                <a:gd name="connsiteY130" fmla="*/ 225457 h 533400"/>
                <a:gd name="connsiteX131" fmla="*/ 509778 w 533400"/>
                <a:gd name="connsiteY131" fmla="*/ 230124 h 533400"/>
                <a:gd name="connsiteX132" fmla="*/ 457772 w 533400"/>
                <a:gd name="connsiteY132" fmla="*/ 115634 h 533400"/>
                <a:gd name="connsiteX133" fmla="*/ 478441 w 533400"/>
                <a:gd name="connsiteY133" fmla="*/ 98298 h 533400"/>
                <a:gd name="connsiteX134" fmla="*/ 475393 w 533400"/>
                <a:gd name="connsiteY134" fmla="*/ 94678 h 533400"/>
                <a:gd name="connsiteX135" fmla="*/ 454628 w 533400"/>
                <a:gd name="connsiteY135" fmla="*/ 112109 h 533400"/>
                <a:gd name="connsiteX136" fmla="*/ 457772 w 533400"/>
                <a:gd name="connsiteY136" fmla="*/ 115634 h 533400"/>
                <a:gd name="connsiteX137" fmla="*/ 481679 w 533400"/>
                <a:gd name="connsiteY137" fmla="*/ 150590 h 533400"/>
                <a:gd name="connsiteX138" fmla="*/ 505111 w 533400"/>
                <a:gd name="connsiteY138" fmla="*/ 137065 h 533400"/>
                <a:gd name="connsiteX139" fmla="*/ 502730 w 533400"/>
                <a:gd name="connsiteY139" fmla="*/ 132874 h 533400"/>
                <a:gd name="connsiteX140" fmla="*/ 479298 w 533400"/>
                <a:gd name="connsiteY140" fmla="*/ 146399 h 533400"/>
                <a:gd name="connsiteX141" fmla="*/ 481679 w 533400"/>
                <a:gd name="connsiteY141" fmla="*/ 150590 h 533400"/>
                <a:gd name="connsiteX142" fmla="*/ 335280 w 533400"/>
                <a:gd name="connsiteY142" fmla="*/ 35909 h 533400"/>
                <a:gd name="connsiteX143" fmla="*/ 342233 w 533400"/>
                <a:gd name="connsiteY143" fmla="*/ 9811 h 533400"/>
                <a:gd name="connsiteX144" fmla="*/ 337661 w 533400"/>
                <a:gd name="connsiteY144" fmla="*/ 8573 h 533400"/>
                <a:gd name="connsiteX145" fmla="*/ 330708 w 533400"/>
                <a:gd name="connsiteY145" fmla="*/ 34576 h 533400"/>
                <a:gd name="connsiteX146" fmla="*/ 335280 w 533400"/>
                <a:gd name="connsiteY146" fmla="*/ 35909 h 533400"/>
                <a:gd name="connsiteX147" fmla="*/ 374999 w 533400"/>
                <a:gd name="connsiteY147" fmla="*/ 50768 h 533400"/>
                <a:gd name="connsiteX148" fmla="*/ 386334 w 533400"/>
                <a:gd name="connsiteY148" fmla="*/ 26289 h 533400"/>
                <a:gd name="connsiteX149" fmla="*/ 382048 w 533400"/>
                <a:gd name="connsiteY149" fmla="*/ 24289 h 533400"/>
                <a:gd name="connsiteX150" fmla="*/ 370618 w 533400"/>
                <a:gd name="connsiteY150" fmla="*/ 48768 h 533400"/>
                <a:gd name="connsiteX151" fmla="*/ 374999 w 533400"/>
                <a:gd name="connsiteY151" fmla="*/ 50768 h 533400"/>
                <a:gd name="connsiteX152" fmla="*/ 355473 w 533400"/>
                <a:gd name="connsiteY152" fmla="*/ 42482 h 533400"/>
                <a:gd name="connsiteX153" fmla="*/ 364712 w 533400"/>
                <a:gd name="connsiteY153" fmla="*/ 17145 h 533400"/>
                <a:gd name="connsiteX154" fmla="*/ 360235 w 533400"/>
                <a:gd name="connsiteY154" fmla="*/ 15526 h 533400"/>
                <a:gd name="connsiteX155" fmla="*/ 350996 w 533400"/>
                <a:gd name="connsiteY155" fmla="*/ 40862 h 533400"/>
                <a:gd name="connsiteX156" fmla="*/ 355473 w 533400"/>
                <a:gd name="connsiteY156" fmla="*/ 42482 h 533400"/>
                <a:gd name="connsiteX157" fmla="*/ 314611 w 533400"/>
                <a:gd name="connsiteY157" fmla="*/ 31147 h 533400"/>
                <a:gd name="connsiteX158" fmla="*/ 319278 w 533400"/>
                <a:gd name="connsiteY158" fmla="*/ 4477 h 533400"/>
                <a:gd name="connsiteX159" fmla="*/ 314611 w 533400"/>
                <a:gd name="connsiteY159" fmla="*/ 3620 h 533400"/>
                <a:gd name="connsiteX160" fmla="*/ 309944 w 533400"/>
                <a:gd name="connsiteY160" fmla="*/ 30194 h 533400"/>
                <a:gd name="connsiteX161" fmla="*/ 314611 w 533400"/>
                <a:gd name="connsiteY161" fmla="*/ 31147 h 533400"/>
                <a:gd name="connsiteX162" fmla="*/ 393573 w 533400"/>
                <a:gd name="connsiteY162" fmla="*/ 60770 h 533400"/>
                <a:gd name="connsiteX163" fmla="*/ 407099 w 533400"/>
                <a:gd name="connsiteY163" fmla="*/ 37338 h 533400"/>
                <a:gd name="connsiteX164" fmla="*/ 403003 w 533400"/>
                <a:gd name="connsiteY164" fmla="*/ 34957 h 533400"/>
                <a:gd name="connsiteX165" fmla="*/ 389477 w 533400"/>
                <a:gd name="connsiteY165" fmla="*/ 58388 h 533400"/>
                <a:gd name="connsiteX166" fmla="*/ 393573 w 533400"/>
                <a:gd name="connsiteY166" fmla="*/ 60770 h 533400"/>
                <a:gd name="connsiteX167" fmla="*/ 443579 w 533400"/>
                <a:gd name="connsiteY167" fmla="*/ 99917 h 533400"/>
                <a:gd name="connsiteX168" fmla="*/ 462725 w 533400"/>
                <a:gd name="connsiteY168" fmla="*/ 80772 h 533400"/>
                <a:gd name="connsiteX169" fmla="*/ 459391 w 533400"/>
                <a:gd name="connsiteY169" fmla="*/ 77343 h 533400"/>
                <a:gd name="connsiteX170" fmla="*/ 440246 w 533400"/>
                <a:gd name="connsiteY170" fmla="*/ 96488 h 533400"/>
                <a:gd name="connsiteX171" fmla="*/ 443579 w 533400"/>
                <a:gd name="connsiteY171" fmla="*/ 99917 h 533400"/>
                <a:gd name="connsiteX172" fmla="*/ 428054 w 533400"/>
                <a:gd name="connsiteY172" fmla="*/ 85439 h 533400"/>
                <a:gd name="connsiteX173" fmla="*/ 445484 w 533400"/>
                <a:gd name="connsiteY173" fmla="*/ 64675 h 533400"/>
                <a:gd name="connsiteX174" fmla="*/ 441865 w 533400"/>
                <a:gd name="connsiteY174" fmla="*/ 61627 h 533400"/>
                <a:gd name="connsiteX175" fmla="*/ 424529 w 533400"/>
                <a:gd name="connsiteY175" fmla="*/ 82296 h 533400"/>
                <a:gd name="connsiteX176" fmla="*/ 428054 w 533400"/>
                <a:gd name="connsiteY176" fmla="*/ 85439 h 533400"/>
                <a:gd name="connsiteX177" fmla="*/ 411385 w 533400"/>
                <a:gd name="connsiteY177" fmla="*/ 72390 h 533400"/>
                <a:gd name="connsiteX178" fmla="*/ 426910 w 533400"/>
                <a:gd name="connsiteY178" fmla="*/ 50197 h 533400"/>
                <a:gd name="connsiteX179" fmla="*/ 423005 w 533400"/>
                <a:gd name="connsiteY179" fmla="*/ 47435 h 533400"/>
                <a:gd name="connsiteX180" fmla="*/ 407480 w 533400"/>
                <a:gd name="connsiteY180" fmla="*/ 69533 h 533400"/>
                <a:gd name="connsiteX181" fmla="*/ 411385 w 533400"/>
                <a:gd name="connsiteY181" fmla="*/ 72390 h 533400"/>
                <a:gd name="connsiteX182" fmla="*/ 454628 w 533400"/>
                <a:gd name="connsiteY182" fmla="*/ 427958 h 533400"/>
                <a:gd name="connsiteX183" fmla="*/ 475393 w 533400"/>
                <a:gd name="connsiteY183" fmla="*/ 445389 h 533400"/>
                <a:gd name="connsiteX184" fmla="*/ 478441 w 533400"/>
                <a:gd name="connsiteY184" fmla="*/ 441770 h 533400"/>
                <a:gd name="connsiteX185" fmla="*/ 457772 w 533400"/>
                <a:gd name="connsiteY185" fmla="*/ 424339 h 533400"/>
                <a:gd name="connsiteX186" fmla="*/ 454628 w 533400"/>
                <a:gd name="connsiteY186" fmla="*/ 427958 h 533400"/>
                <a:gd name="connsiteX187" fmla="*/ 389477 w 533400"/>
                <a:gd name="connsiteY187" fmla="*/ 481584 h 533400"/>
                <a:gd name="connsiteX188" fmla="*/ 403003 w 533400"/>
                <a:gd name="connsiteY188" fmla="*/ 505016 h 533400"/>
                <a:gd name="connsiteX189" fmla="*/ 407099 w 533400"/>
                <a:gd name="connsiteY189" fmla="*/ 502634 h 533400"/>
                <a:gd name="connsiteX190" fmla="*/ 393573 w 533400"/>
                <a:gd name="connsiteY190" fmla="*/ 479203 h 533400"/>
                <a:gd name="connsiteX191" fmla="*/ 389477 w 533400"/>
                <a:gd name="connsiteY191" fmla="*/ 481584 h 533400"/>
                <a:gd name="connsiteX192" fmla="*/ 407480 w 533400"/>
                <a:gd name="connsiteY192" fmla="*/ 470440 h 533400"/>
                <a:gd name="connsiteX193" fmla="*/ 423005 w 533400"/>
                <a:gd name="connsiteY193" fmla="*/ 492633 h 533400"/>
                <a:gd name="connsiteX194" fmla="*/ 426910 w 533400"/>
                <a:gd name="connsiteY194" fmla="*/ 489871 h 533400"/>
                <a:gd name="connsiteX195" fmla="*/ 411385 w 533400"/>
                <a:gd name="connsiteY195" fmla="*/ 467678 h 533400"/>
                <a:gd name="connsiteX196" fmla="*/ 407480 w 533400"/>
                <a:gd name="connsiteY196" fmla="*/ 470440 h 533400"/>
                <a:gd name="connsiteX197" fmla="*/ 370523 w 533400"/>
                <a:gd name="connsiteY197" fmla="*/ 491204 h 533400"/>
                <a:gd name="connsiteX198" fmla="*/ 381953 w 533400"/>
                <a:gd name="connsiteY198" fmla="*/ 515684 h 533400"/>
                <a:gd name="connsiteX199" fmla="*/ 386239 w 533400"/>
                <a:gd name="connsiteY199" fmla="*/ 513683 h 533400"/>
                <a:gd name="connsiteX200" fmla="*/ 374809 w 533400"/>
                <a:gd name="connsiteY200" fmla="*/ 489204 h 533400"/>
                <a:gd name="connsiteX201" fmla="*/ 370523 w 533400"/>
                <a:gd name="connsiteY201" fmla="*/ 491204 h 533400"/>
                <a:gd name="connsiteX202" fmla="*/ 424434 w 533400"/>
                <a:gd name="connsiteY202" fmla="*/ 457676 h 533400"/>
                <a:gd name="connsiteX203" fmla="*/ 441770 w 533400"/>
                <a:gd name="connsiteY203" fmla="*/ 478346 h 533400"/>
                <a:gd name="connsiteX204" fmla="*/ 445389 w 533400"/>
                <a:gd name="connsiteY204" fmla="*/ 475298 h 533400"/>
                <a:gd name="connsiteX205" fmla="*/ 427958 w 533400"/>
                <a:gd name="connsiteY205" fmla="*/ 454533 h 533400"/>
                <a:gd name="connsiteX206" fmla="*/ 424434 w 533400"/>
                <a:gd name="connsiteY206" fmla="*/ 457676 h 533400"/>
                <a:gd name="connsiteX207" fmla="*/ 440150 w 533400"/>
                <a:gd name="connsiteY207" fmla="*/ 443484 h 533400"/>
                <a:gd name="connsiteX208" fmla="*/ 459296 w 533400"/>
                <a:gd name="connsiteY208" fmla="*/ 462629 h 533400"/>
                <a:gd name="connsiteX209" fmla="*/ 462629 w 533400"/>
                <a:gd name="connsiteY209" fmla="*/ 459296 h 533400"/>
                <a:gd name="connsiteX210" fmla="*/ 443484 w 533400"/>
                <a:gd name="connsiteY210" fmla="*/ 440150 h 533400"/>
                <a:gd name="connsiteX211" fmla="*/ 440150 w 533400"/>
                <a:gd name="connsiteY211" fmla="*/ 443484 h 533400"/>
                <a:gd name="connsiteX212" fmla="*/ 309848 w 533400"/>
                <a:gd name="connsiteY212" fmla="*/ 509683 h 533400"/>
                <a:gd name="connsiteX213" fmla="*/ 314611 w 533400"/>
                <a:gd name="connsiteY213" fmla="*/ 536353 h 533400"/>
                <a:gd name="connsiteX214" fmla="*/ 319278 w 533400"/>
                <a:gd name="connsiteY214" fmla="*/ 535591 h 533400"/>
                <a:gd name="connsiteX215" fmla="*/ 314611 w 533400"/>
                <a:gd name="connsiteY215" fmla="*/ 508921 h 533400"/>
                <a:gd name="connsiteX216" fmla="*/ 309848 w 533400"/>
                <a:gd name="connsiteY216" fmla="*/ 509683 h 533400"/>
                <a:gd name="connsiteX217" fmla="*/ 350901 w 533400"/>
                <a:gd name="connsiteY217" fmla="*/ 499110 h 533400"/>
                <a:gd name="connsiteX218" fmla="*/ 360140 w 533400"/>
                <a:gd name="connsiteY218" fmla="*/ 524542 h 533400"/>
                <a:gd name="connsiteX219" fmla="*/ 364617 w 533400"/>
                <a:gd name="connsiteY219" fmla="*/ 522923 h 533400"/>
                <a:gd name="connsiteX220" fmla="*/ 355378 w 533400"/>
                <a:gd name="connsiteY220" fmla="*/ 497491 h 533400"/>
                <a:gd name="connsiteX221" fmla="*/ 350901 w 533400"/>
                <a:gd name="connsiteY221" fmla="*/ 499110 h 533400"/>
                <a:gd name="connsiteX222" fmla="*/ 330613 w 533400"/>
                <a:gd name="connsiteY222" fmla="*/ 505397 h 533400"/>
                <a:gd name="connsiteX223" fmla="*/ 337566 w 533400"/>
                <a:gd name="connsiteY223" fmla="*/ 531400 h 533400"/>
                <a:gd name="connsiteX224" fmla="*/ 342138 w 533400"/>
                <a:gd name="connsiteY224" fmla="*/ 530162 h 533400"/>
                <a:gd name="connsiteX225" fmla="*/ 335090 w 533400"/>
                <a:gd name="connsiteY225" fmla="*/ 504063 h 533400"/>
                <a:gd name="connsiteX226" fmla="*/ 330613 w 533400"/>
                <a:gd name="connsiteY226" fmla="*/ 505397 h 533400"/>
                <a:gd name="connsiteX227" fmla="*/ 467678 w 533400"/>
                <a:gd name="connsiteY227" fmla="*/ 411290 h 533400"/>
                <a:gd name="connsiteX228" fmla="*/ 489871 w 533400"/>
                <a:gd name="connsiteY228" fmla="*/ 426815 h 533400"/>
                <a:gd name="connsiteX229" fmla="*/ 492633 w 533400"/>
                <a:gd name="connsiteY229" fmla="*/ 422910 h 533400"/>
                <a:gd name="connsiteX230" fmla="*/ 470535 w 533400"/>
                <a:gd name="connsiteY230" fmla="*/ 407384 h 533400"/>
                <a:gd name="connsiteX231" fmla="*/ 467678 w 533400"/>
                <a:gd name="connsiteY231" fmla="*/ 411290 h 533400"/>
                <a:gd name="connsiteX232" fmla="*/ 511874 w 533400"/>
                <a:gd name="connsiteY232" fmla="*/ 293561 h 533400"/>
                <a:gd name="connsiteX233" fmla="*/ 538829 w 533400"/>
                <a:gd name="connsiteY233" fmla="*/ 295942 h 533400"/>
                <a:gd name="connsiteX234" fmla="*/ 539210 w 533400"/>
                <a:gd name="connsiteY234" fmla="*/ 291179 h 533400"/>
                <a:gd name="connsiteX235" fmla="*/ 512255 w 533400"/>
                <a:gd name="connsiteY235" fmla="*/ 288798 h 533400"/>
                <a:gd name="connsiteX236" fmla="*/ 511874 w 533400"/>
                <a:gd name="connsiteY236" fmla="*/ 293561 h 533400"/>
                <a:gd name="connsiteX237" fmla="*/ 504158 w 533400"/>
                <a:gd name="connsiteY237" fmla="*/ 335185 h 533400"/>
                <a:gd name="connsiteX238" fmla="*/ 530352 w 533400"/>
                <a:gd name="connsiteY238" fmla="*/ 342233 h 533400"/>
                <a:gd name="connsiteX239" fmla="*/ 531590 w 533400"/>
                <a:gd name="connsiteY239" fmla="*/ 337661 h 533400"/>
                <a:gd name="connsiteX240" fmla="*/ 505587 w 533400"/>
                <a:gd name="connsiteY240" fmla="*/ 330613 h 533400"/>
                <a:gd name="connsiteX241" fmla="*/ 504158 w 533400"/>
                <a:gd name="connsiteY241" fmla="*/ 335185 h 533400"/>
                <a:gd name="connsiteX242" fmla="*/ 288798 w 533400"/>
                <a:gd name="connsiteY242" fmla="*/ 512159 h 533400"/>
                <a:gd name="connsiteX243" fmla="*/ 291179 w 533400"/>
                <a:gd name="connsiteY243" fmla="*/ 539115 h 533400"/>
                <a:gd name="connsiteX244" fmla="*/ 295942 w 533400"/>
                <a:gd name="connsiteY244" fmla="*/ 538734 h 533400"/>
                <a:gd name="connsiteX245" fmla="*/ 293560 w 533400"/>
                <a:gd name="connsiteY245" fmla="*/ 511778 h 533400"/>
                <a:gd name="connsiteX246" fmla="*/ 288798 w 533400"/>
                <a:gd name="connsiteY246" fmla="*/ 512159 h 533400"/>
                <a:gd name="connsiteX247" fmla="*/ 513017 w 533400"/>
                <a:gd name="connsiteY247" fmla="*/ 267653 h 533400"/>
                <a:gd name="connsiteX248" fmla="*/ 513112 w 533400"/>
                <a:gd name="connsiteY248" fmla="*/ 270034 h 533400"/>
                <a:gd name="connsiteX249" fmla="*/ 513017 w 533400"/>
                <a:gd name="connsiteY249" fmla="*/ 272415 h 533400"/>
                <a:gd name="connsiteX250" fmla="*/ 540068 w 533400"/>
                <a:gd name="connsiteY250" fmla="*/ 272415 h 533400"/>
                <a:gd name="connsiteX251" fmla="*/ 540068 w 533400"/>
                <a:gd name="connsiteY251" fmla="*/ 267653 h 533400"/>
                <a:gd name="connsiteX252" fmla="*/ 513017 w 533400"/>
                <a:gd name="connsiteY252" fmla="*/ 267653 h 533400"/>
                <a:gd name="connsiteX253" fmla="*/ 508921 w 533400"/>
                <a:gd name="connsiteY253" fmla="*/ 314516 h 533400"/>
                <a:gd name="connsiteX254" fmla="*/ 535591 w 533400"/>
                <a:gd name="connsiteY254" fmla="*/ 319183 h 533400"/>
                <a:gd name="connsiteX255" fmla="*/ 536353 w 533400"/>
                <a:gd name="connsiteY255" fmla="*/ 314516 h 533400"/>
                <a:gd name="connsiteX256" fmla="*/ 509683 w 533400"/>
                <a:gd name="connsiteY256" fmla="*/ 309848 h 533400"/>
                <a:gd name="connsiteX257" fmla="*/ 508921 w 533400"/>
                <a:gd name="connsiteY257" fmla="*/ 314516 h 533400"/>
                <a:gd name="connsiteX258" fmla="*/ 497586 w 533400"/>
                <a:gd name="connsiteY258" fmla="*/ 355378 h 533400"/>
                <a:gd name="connsiteX259" fmla="*/ 523018 w 533400"/>
                <a:gd name="connsiteY259" fmla="*/ 364617 h 533400"/>
                <a:gd name="connsiteX260" fmla="*/ 524637 w 533400"/>
                <a:gd name="connsiteY260" fmla="*/ 360140 h 533400"/>
                <a:gd name="connsiteX261" fmla="*/ 499205 w 533400"/>
                <a:gd name="connsiteY261" fmla="*/ 350901 h 533400"/>
                <a:gd name="connsiteX262" fmla="*/ 497586 w 533400"/>
                <a:gd name="connsiteY262" fmla="*/ 355378 h 533400"/>
                <a:gd name="connsiteX263" fmla="*/ 479298 w 533400"/>
                <a:gd name="connsiteY263" fmla="*/ 393573 h 533400"/>
                <a:gd name="connsiteX264" fmla="*/ 502730 w 533400"/>
                <a:gd name="connsiteY264" fmla="*/ 407099 h 533400"/>
                <a:gd name="connsiteX265" fmla="*/ 505111 w 533400"/>
                <a:gd name="connsiteY265" fmla="*/ 402908 h 533400"/>
                <a:gd name="connsiteX266" fmla="*/ 481679 w 533400"/>
                <a:gd name="connsiteY266" fmla="*/ 389382 h 533400"/>
                <a:gd name="connsiteX267" fmla="*/ 479298 w 533400"/>
                <a:gd name="connsiteY267" fmla="*/ 393573 h 533400"/>
                <a:gd name="connsiteX268" fmla="*/ 489299 w 533400"/>
                <a:gd name="connsiteY268" fmla="*/ 374904 h 533400"/>
                <a:gd name="connsiteX269" fmla="*/ 513779 w 533400"/>
                <a:gd name="connsiteY269" fmla="*/ 386334 h 533400"/>
                <a:gd name="connsiteX270" fmla="*/ 515779 w 533400"/>
                <a:gd name="connsiteY270" fmla="*/ 381953 h 533400"/>
                <a:gd name="connsiteX271" fmla="*/ 491300 w 533400"/>
                <a:gd name="connsiteY271" fmla="*/ 370523 h 533400"/>
                <a:gd name="connsiteX272" fmla="*/ 489299 w 533400"/>
                <a:gd name="connsiteY272" fmla="*/ 374904 h 533400"/>
                <a:gd name="connsiteX273" fmla="*/ 146495 w 533400"/>
                <a:gd name="connsiteY273" fmla="*/ 479203 h 533400"/>
                <a:gd name="connsiteX274" fmla="*/ 132969 w 533400"/>
                <a:gd name="connsiteY274" fmla="*/ 502634 h 533400"/>
                <a:gd name="connsiteX275" fmla="*/ 137065 w 533400"/>
                <a:gd name="connsiteY275" fmla="*/ 505016 h 533400"/>
                <a:gd name="connsiteX276" fmla="*/ 150590 w 533400"/>
                <a:gd name="connsiteY276" fmla="*/ 481584 h 533400"/>
                <a:gd name="connsiteX277" fmla="*/ 146495 w 533400"/>
                <a:gd name="connsiteY277" fmla="*/ 479203 h 533400"/>
                <a:gd name="connsiteX278" fmla="*/ 58484 w 533400"/>
                <a:gd name="connsiteY278" fmla="*/ 389382 h 533400"/>
                <a:gd name="connsiteX279" fmla="*/ 35052 w 533400"/>
                <a:gd name="connsiteY279" fmla="*/ 402908 h 533400"/>
                <a:gd name="connsiteX280" fmla="*/ 37433 w 533400"/>
                <a:gd name="connsiteY280" fmla="*/ 407003 h 533400"/>
                <a:gd name="connsiteX281" fmla="*/ 60865 w 533400"/>
                <a:gd name="connsiteY281" fmla="*/ 393478 h 533400"/>
                <a:gd name="connsiteX282" fmla="*/ 58484 w 533400"/>
                <a:gd name="connsiteY282" fmla="*/ 389382 h 533400"/>
                <a:gd name="connsiteX283" fmla="*/ 48863 w 533400"/>
                <a:gd name="connsiteY283" fmla="*/ 370523 h 533400"/>
                <a:gd name="connsiteX284" fmla="*/ 24384 w 533400"/>
                <a:gd name="connsiteY284" fmla="*/ 381953 h 533400"/>
                <a:gd name="connsiteX285" fmla="*/ 26384 w 533400"/>
                <a:gd name="connsiteY285" fmla="*/ 386239 h 533400"/>
                <a:gd name="connsiteX286" fmla="*/ 50768 w 533400"/>
                <a:gd name="connsiteY286" fmla="*/ 374809 h 533400"/>
                <a:gd name="connsiteX287" fmla="*/ 48863 w 533400"/>
                <a:gd name="connsiteY287" fmla="*/ 370523 h 533400"/>
                <a:gd name="connsiteX288" fmla="*/ 69723 w 533400"/>
                <a:gd name="connsiteY288" fmla="*/ 407384 h 533400"/>
                <a:gd name="connsiteX289" fmla="*/ 47530 w 533400"/>
                <a:gd name="connsiteY289" fmla="*/ 422910 h 533400"/>
                <a:gd name="connsiteX290" fmla="*/ 50292 w 533400"/>
                <a:gd name="connsiteY290" fmla="*/ 426815 h 533400"/>
                <a:gd name="connsiteX291" fmla="*/ 72485 w 533400"/>
                <a:gd name="connsiteY291" fmla="*/ 411290 h 533400"/>
                <a:gd name="connsiteX292" fmla="*/ 69723 w 533400"/>
                <a:gd name="connsiteY292" fmla="*/ 407384 h 533400"/>
                <a:gd name="connsiteX293" fmla="*/ 82391 w 533400"/>
                <a:gd name="connsiteY293" fmla="*/ 424339 h 533400"/>
                <a:gd name="connsiteX294" fmla="*/ 61722 w 533400"/>
                <a:gd name="connsiteY294" fmla="*/ 441674 h 533400"/>
                <a:gd name="connsiteX295" fmla="*/ 64770 w 533400"/>
                <a:gd name="connsiteY295" fmla="*/ 445294 h 533400"/>
                <a:gd name="connsiteX296" fmla="*/ 85535 w 533400"/>
                <a:gd name="connsiteY296" fmla="*/ 427863 h 533400"/>
                <a:gd name="connsiteX297" fmla="*/ 82391 w 533400"/>
                <a:gd name="connsiteY297" fmla="*/ 424339 h 533400"/>
                <a:gd name="connsiteX298" fmla="*/ 96584 w 533400"/>
                <a:gd name="connsiteY298" fmla="*/ 440055 h 533400"/>
                <a:gd name="connsiteX299" fmla="*/ 77438 w 533400"/>
                <a:gd name="connsiteY299" fmla="*/ 459200 h 533400"/>
                <a:gd name="connsiteX300" fmla="*/ 80772 w 533400"/>
                <a:gd name="connsiteY300" fmla="*/ 462629 h 533400"/>
                <a:gd name="connsiteX301" fmla="*/ 99917 w 533400"/>
                <a:gd name="connsiteY301" fmla="*/ 443484 h 533400"/>
                <a:gd name="connsiteX302" fmla="*/ 96584 w 533400"/>
                <a:gd name="connsiteY302" fmla="*/ 440055 h 533400"/>
                <a:gd name="connsiteX303" fmla="*/ 30385 w 533400"/>
                <a:gd name="connsiteY303" fmla="*/ 309848 h 533400"/>
                <a:gd name="connsiteX304" fmla="*/ 3715 w 533400"/>
                <a:gd name="connsiteY304" fmla="*/ 314516 h 533400"/>
                <a:gd name="connsiteX305" fmla="*/ 4572 w 533400"/>
                <a:gd name="connsiteY305" fmla="*/ 319183 h 533400"/>
                <a:gd name="connsiteX306" fmla="*/ 31242 w 533400"/>
                <a:gd name="connsiteY306" fmla="*/ 314420 h 533400"/>
                <a:gd name="connsiteX307" fmla="*/ 30385 w 533400"/>
                <a:gd name="connsiteY307" fmla="*/ 309848 h 533400"/>
                <a:gd name="connsiteX308" fmla="*/ 270034 w 533400"/>
                <a:gd name="connsiteY308" fmla="*/ 513017 h 533400"/>
                <a:gd name="connsiteX309" fmla="*/ 267653 w 533400"/>
                <a:gd name="connsiteY309" fmla="*/ 512921 h 533400"/>
                <a:gd name="connsiteX310" fmla="*/ 267653 w 533400"/>
                <a:gd name="connsiteY310" fmla="*/ 539972 h 533400"/>
                <a:gd name="connsiteX311" fmla="*/ 272415 w 533400"/>
                <a:gd name="connsiteY311" fmla="*/ 539972 h 533400"/>
                <a:gd name="connsiteX312" fmla="*/ 272415 w 533400"/>
                <a:gd name="connsiteY312" fmla="*/ 512921 h 533400"/>
                <a:gd name="connsiteX313" fmla="*/ 270034 w 533400"/>
                <a:gd name="connsiteY313" fmla="*/ 513017 h 533400"/>
                <a:gd name="connsiteX314" fmla="*/ 34671 w 533400"/>
                <a:gd name="connsiteY314" fmla="*/ 330613 h 533400"/>
                <a:gd name="connsiteX315" fmla="*/ 8573 w 533400"/>
                <a:gd name="connsiteY315" fmla="*/ 337566 h 533400"/>
                <a:gd name="connsiteX316" fmla="*/ 9811 w 533400"/>
                <a:gd name="connsiteY316" fmla="*/ 342138 h 533400"/>
                <a:gd name="connsiteX317" fmla="*/ 35909 w 533400"/>
                <a:gd name="connsiteY317" fmla="*/ 335090 h 533400"/>
                <a:gd name="connsiteX318" fmla="*/ 34671 w 533400"/>
                <a:gd name="connsiteY318" fmla="*/ 330613 h 533400"/>
                <a:gd name="connsiteX319" fmla="*/ 40957 w 533400"/>
                <a:gd name="connsiteY319" fmla="*/ 350901 h 533400"/>
                <a:gd name="connsiteX320" fmla="*/ 15526 w 533400"/>
                <a:gd name="connsiteY320" fmla="*/ 360045 h 533400"/>
                <a:gd name="connsiteX321" fmla="*/ 17145 w 533400"/>
                <a:gd name="connsiteY321" fmla="*/ 364522 h 533400"/>
                <a:gd name="connsiteX322" fmla="*/ 42482 w 533400"/>
                <a:gd name="connsiteY322" fmla="*/ 355283 h 533400"/>
                <a:gd name="connsiteX323" fmla="*/ 40957 w 533400"/>
                <a:gd name="connsiteY323" fmla="*/ 350901 h 533400"/>
                <a:gd name="connsiteX324" fmla="*/ 225552 w 533400"/>
                <a:gd name="connsiteY324" fmla="*/ 508825 h 533400"/>
                <a:gd name="connsiteX325" fmla="*/ 220885 w 533400"/>
                <a:gd name="connsiteY325" fmla="*/ 535496 h 533400"/>
                <a:gd name="connsiteX326" fmla="*/ 225552 w 533400"/>
                <a:gd name="connsiteY326" fmla="*/ 536258 h 533400"/>
                <a:gd name="connsiteX327" fmla="*/ 230315 w 533400"/>
                <a:gd name="connsiteY327" fmla="*/ 509588 h 533400"/>
                <a:gd name="connsiteX328" fmla="*/ 225552 w 533400"/>
                <a:gd name="connsiteY328" fmla="*/ 508825 h 533400"/>
                <a:gd name="connsiteX329" fmla="*/ 112109 w 533400"/>
                <a:gd name="connsiteY329" fmla="*/ 454533 h 533400"/>
                <a:gd name="connsiteX330" fmla="*/ 94679 w 533400"/>
                <a:gd name="connsiteY330" fmla="*/ 475298 h 533400"/>
                <a:gd name="connsiteX331" fmla="*/ 98298 w 533400"/>
                <a:gd name="connsiteY331" fmla="*/ 478346 h 533400"/>
                <a:gd name="connsiteX332" fmla="*/ 115729 w 533400"/>
                <a:gd name="connsiteY332" fmla="*/ 457676 h 533400"/>
                <a:gd name="connsiteX333" fmla="*/ 112109 w 533400"/>
                <a:gd name="connsiteY333" fmla="*/ 454533 h 533400"/>
                <a:gd name="connsiteX334" fmla="*/ 184690 w 533400"/>
                <a:gd name="connsiteY334" fmla="*/ 497491 h 533400"/>
                <a:gd name="connsiteX335" fmla="*/ 175451 w 533400"/>
                <a:gd name="connsiteY335" fmla="*/ 522827 h 533400"/>
                <a:gd name="connsiteX336" fmla="*/ 179927 w 533400"/>
                <a:gd name="connsiteY336" fmla="*/ 524447 h 533400"/>
                <a:gd name="connsiteX337" fmla="*/ 189167 w 533400"/>
                <a:gd name="connsiteY337" fmla="*/ 499015 h 533400"/>
                <a:gd name="connsiteX338" fmla="*/ 184690 w 533400"/>
                <a:gd name="connsiteY338" fmla="*/ 497491 h 533400"/>
                <a:gd name="connsiteX339" fmla="*/ 246602 w 533400"/>
                <a:gd name="connsiteY339" fmla="*/ 511778 h 533400"/>
                <a:gd name="connsiteX340" fmla="*/ 244221 w 533400"/>
                <a:gd name="connsiteY340" fmla="*/ 538734 h 533400"/>
                <a:gd name="connsiteX341" fmla="*/ 248984 w 533400"/>
                <a:gd name="connsiteY341" fmla="*/ 539115 h 533400"/>
                <a:gd name="connsiteX342" fmla="*/ 251365 w 533400"/>
                <a:gd name="connsiteY342" fmla="*/ 512064 h 533400"/>
                <a:gd name="connsiteX343" fmla="*/ 246602 w 533400"/>
                <a:gd name="connsiteY343" fmla="*/ 511778 h 533400"/>
                <a:gd name="connsiteX344" fmla="*/ 204883 w 533400"/>
                <a:gd name="connsiteY344" fmla="*/ 504063 h 533400"/>
                <a:gd name="connsiteX345" fmla="*/ 197834 w 533400"/>
                <a:gd name="connsiteY345" fmla="*/ 530162 h 533400"/>
                <a:gd name="connsiteX346" fmla="*/ 202406 w 533400"/>
                <a:gd name="connsiteY346" fmla="*/ 531400 h 533400"/>
                <a:gd name="connsiteX347" fmla="*/ 209360 w 533400"/>
                <a:gd name="connsiteY347" fmla="*/ 505397 h 533400"/>
                <a:gd name="connsiteX348" fmla="*/ 204883 w 533400"/>
                <a:gd name="connsiteY348" fmla="*/ 504063 h 533400"/>
                <a:gd name="connsiteX349" fmla="*/ 128778 w 533400"/>
                <a:gd name="connsiteY349" fmla="*/ 467582 h 533400"/>
                <a:gd name="connsiteX350" fmla="*/ 113252 w 533400"/>
                <a:gd name="connsiteY350" fmla="*/ 489775 h 533400"/>
                <a:gd name="connsiteX351" fmla="*/ 117158 w 533400"/>
                <a:gd name="connsiteY351" fmla="*/ 492538 h 533400"/>
                <a:gd name="connsiteX352" fmla="*/ 132683 w 533400"/>
                <a:gd name="connsiteY352" fmla="*/ 470345 h 533400"/>
                <a:gd name="connsiteX353" fmla="*/ 128778 w 533400"/>
                <a:gd name="connsiteY353" fmla="*/ 467582 h 533400"/>
                <a:gd name="connsiteX354" fmla="*/ 27813 w 533400"/>
                <a:gd name="connsiteY354" fmla="*/ 288798 h 533400"/>
                <a:gd name="connsiteX355" fmla="*/ 857 w 533400"/>
                <a:gd name="connsiteY355" fmla="*/ 291179 h 533400"/>
                <a:gd name="connsiteX356" fmla="*/ 1238 w 533400"/>
                <a:gd name="connsiteY356" fmla="*/ 295942 h 533400"/>
                <a:gd name="connsiteX357" fmla="*/ 28194 w 533400"/>
                <a:gd name="connsiteY357" fmla="*/ 293561 h 533400"/>
                <a:gd name="connsiteX358" fmla="*/ 27813 w 533400"/>
                <a:gd name="connsiteY358" fmla="*/ 288798 h 533400"/>
                <a:gd name="connsiteX359" fmla="*/ 165164 w 533400"/>
                <a:gd name="connsiteY359" fmla="*/ 489299 h 533400"/>
                <a:gd name="connsiteX360" fmla="*/ 153829 w 533400"/>
                <a:gd name="connsiteY360" fmla="*/ 513683 h 533400"/>
                <a:gd name="connsiteX361" fmla="*/ 158115 w 533400"/>
                <a:gd name="connsiteY361" fmla="*/ 515684 h 533400"/>
                <a:gd name="connsiteX362" fmla="*/ 169545 w 533400"/>
                <a:gd name="connsiteY362" fmla="*/ 491204 h 533400"/>
                <a:gd name="connsiteX363" fmla="*/ 165164 w 533400"/>
                <a:gd name="connsiteY363" fmla="*/ 489299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</a:cxnLst>
              <a:rect l="l" t="t" r="r" b="b"/>
              <a:pathLst>
                <a:path w="533400" h="533400">
                  <a:moveTo>
                    <a:pt x="146495" y="60770"/>
                  </a:moveTo>
                  <a:lnTo>
                    <a:pt x="132969" y="37338"/>
                  </a:lnTo>
                  <a:lnTo>
                    <a:pt x="137160" y="34957"/>
                  </a:lnTo>
                  <a:lnTo>
                    <a:pt x="150686" y="58388"/>
                  </a:lnTo>
                  <a:cubicBezTo>
                    <a:pt x="149257" y="59150"/>
                    <a:pt x="147923" y="59912"/>
                    <a:pt x="146495" y="60770"/>
                  </a:cubicBezTo>
                  <a:close/>
                  <a:moveTo>
                    <a:pt x="169545" y="48768"/>
                  </a:moveTo>
                  <a:lnTo>
                    <a:pt x="158115" y="24289"/>
                  </a:lnTo>
                  <a:lnTo>
                    <a:pt x="153829" y="26289"/>
                  </a:lnTo>
                  <a:lnTo>
                    <a:pt x="165259" y="50673"/>
                  </a:lnTo>
                  <a:cubicBezTo>
                    <a:pt x="166592" y="50006"/>
                    <a:pt x="168116" y="49435"/>
                    <a:pt x="169545" y="48768"/>
                  </a:cubicBezTo>
                  <a:close/>
                  <a:moveTo>
                    <a:pt x="99917" y="96488"/>
                  </a:moveTo>
                  <a:lnTo>
                    <a:pt x="80867" y="77343"/>
                  </a:lnTo>
                  <a:lnTo>
                    <a:pt x="77438" y="80677"/>
                  </a:lnTo>
                  <a:lnTo>
                    <a:pt x="96584" y="99822"/>
                  </a:lnTo>
                  <a:cubicBezTo>
                    <a:pt x="97727" y="98774"/>
                    <a:pt x="98870" y="97631"/>
                    <a:pt x="99917" y="96488"/>
                  </a:cubicBezTo>
                  <a:close/>
                  <a:moveTo>
                    <a:pt x="115729" y="82296"/>
                  </a:moveTo>
                  <a:lnTo>
                    <a:pt x="98393" y="61627"/>
                  </a:lnTo>
                  <a:lnTo>
                    <a:pt x="94774" y="64675"/>
                  </a:lnTo>
                  <a:lnTo>
                    <a:pt x="112204" y="85439"/>
                  </a:lnTo>
                  <a:cubicBezTo>
                    <a:pt x="113348" y="84392"/>
                    <a:pt x="114491" y="83344"/>
                    <a:pt x="115729" y="82296"/>
                  </a:cubicBezTo>
                  <a:close/>
                  <a:moveTo>
                    <a:pt x="132683" y="69628"/>
                  </a:moveTo>
                  <a:lnTo>
                    <a:pt x="117158" y="47530"/>
                  </a:lnTo>
                  <a:lnTo>
                    <a:pt x="113252" y="50292"/>
                  </a:lnTo>
                  <a:lnTo>
                    <a:pt x="128778" y="72485"/>
                  </a:lnTo>
                  <a:cubicBezTo>
                    <a:pt x="130016" y="71438"/>
                    <a:pt x="131350" y="70485"/>
                    <a:pt x="132683" y="69628"/>
                  </a:cubicBezTo>
                  <a:close/>
                  <a:moveTo>
                    <a:pt x="230219" y="30290"/>
                  </a:moveTo>
                  <a:lnTo>
                    <a:pt x="225552" y="3715"/>
                  </a:lnTo>
                  <a:lnTo>
                    <a:pt x="220885" y="4477"/>
                  </a:lnTo>
                  <a:lnTo>
                    <a:pt x="225552" y="31147"/>
                  </a:lnTo>
                  <a:cubicBezTo>
                    <a:pt x="227076" y="30861"/>
                    <a:pt x="228695" y="30575"/>
                    <a:pt x="230219" y="30290"/>
                  </a:cubicBezTo>
                  <a:close/>
                  <a:moveTo>
                    <a:pt x="189167" y="40862"/>
                  </a:moveTo>
                  <a:lnTo>
                    <a:pt x="179927" y="15526"/>
                  </a:lnTo>
                  <a:lnTo>
                    <a:pt x="175451" y="17145"/>
                  </a:lnTo>
                  <a:lnTo>
                    <a:pt x="184690" y="42482"/>
                  </a:lnTo>
                  <a:cubicBezTo>
                    <a:pt x="186214" y="41910"/>
                    <a:pt x="187643" y="41339"/>
                    <a:pt x="189167" y="40862"/>
                  </a:cubicBezTo>
                  <a:close/>
                  <a:moveTo>
                    <a:pt x="251270" y="27813"/>
                  </a:moveTo>
                  <a:lnTo>
                    <a:pt x="248888" y="857"/>
                  </a:lnTo>
                  <a:lnTo>
                    <a:pt x="244126" y="1238"/>
                  </a:lnTo>
                  <a:lnTo>
                    <a:pt x="246507" y="28194"/>
                  </a:lnTo>
                  <a:cubicBezTo>
                    <a:pt x="248126" y="28004"/>
                    <a:pt x="249746" y="27908"/>
                    <a:pt x="251270" y="27813"/>
                  </a:cubicBezTo>
                  <a:close/>
                  <a:moveTo>
                    <a:pt x="209455" y="34576"/>
                  </a:moveTo>
                  <a:lnTo>
                    <a:pt x="202502" y="8573"/>
                  </a:lnTo>
                  <a:lnTo>
                    <a:pt x="197930" y="9811"/>
                  </a:lnTo>
                  <a:lnTo>
                    <a:pt x="204978" y="35909"/>
                  </a:lnTo>
                  <a:cubicBezTo>
                    <a:pt x="206407" y="35433"/>
                    <a:pt x="207931" y="35052"/>
                    <a:pt x="209455" y="34576"/>
                  </a:cubicBezTo>
                  <a:close/>
                  <a:moveTo>
                    <a:pt x="85535" y="112014"/>
                  </a:moveTo>
                  <a:lnTo>
                    <a:pt x="64865" y="94583"/>
                  </a:lnTo>
                  <a:lnTo>
                    <a:pt x="61817" y="98203"/>
                  </a:lnTo>
                  <a:lnTo>
                    <a:pt x="82487" y="115538"/>
                  </a:lnTo>
                  <a:cubicBezTo>
                    <a:pt x="83439" y="114395"/>
                    <a:pt x="84487" y="113157"/>
                    <a:pt x="85535" y="112014"/>
                  </a:cubicBezTo>
                  <a:close/>
                  <a:moveTo>
                    <a:pt x="36005" y="204788"/>
                  </a:moveTo>
                  <a:lnTo>
                    <a:pt x="9906" y="197834"/>
                  </a:lnTo>
                  <a:lnTo>
                    <a:pt x="8668" y="202406"/>
                  </a:lnTo>
                  <a:lnTo>
                    <a:pt x="34766" y="209360"/>
                  </a:lnTo>
                  <a:cubicBezTo>
                    <a:pt x="35052" y="207836"/>
                    <a:pt x="35528" y="206312"/>
                    <a:pt x="36005" y="204788"/>
                  </a:cubicBezTo>
                  <a:close/>
                  <a:moveTo>
                    <a:pt x="31242" y="225457"/>
                  </a:moveTo>
                  <a:lnTo>
                    <a:pt x="4572" y="220790"/>
                  </a:lnTo>
                  <a:lnTo>
                    <a:pt x="3715" y="225457"/>
                  </a:lnTo>
                  <a:lnTo>
                    <a:pt x="30385" y="230219"/>
                  </a:lnTo>
                  <a:cubicBezTo>
                    <a:pt x="30670" y="228600"/>
                    <a:pt x="30956" y="226981"/>
                    <a:pt x="31242" y="225457"/>
                  </a:cubicBezTo>
                  <a:close/>
                  <a:moveTo>
                    <a:pt x="28194" y="246412"/>
                  </a:moveTo>
                  <a:lnTo>
                    <a:pt x="1238" y="244031"/>
                  </a:lnTo>
                  <a:lnTo>
                    <a:pt x="857" y="248793"/>
                  </a:lnTo>
                  <a:lnTo>
                    <a:pt x="27813" y="251174"/>
                  </a:lnTo>
                  <a:cubicBezTo>
                    <a:pt x="28004" y="249650"/>
                    <a:pt x="28099" y="248031"/>
                    <a:pt x="28194" y="246412"/>
                  </a:cubicBezTo>
                  <a:close/>
                  <a:moveTo>
                    <a:pt x="42577" y="184594"/>
                  </a:moveTo>
                  <a:lnTo>
                    <a:pt x="17240" y="175355"/>
                  </a:lnTo>
                  <a:lnTo>
                    <a:pt x="15621" y="179832"/>
                  </a:lnTo>
                  <a:lnTo>
                    <a:pt x="40957" y="189071"/>
                  </a:lnTo>
                  <a:cubicBezTo>
                    <a:pt x="41434" y="187643"/>
                    <a:pt x="42005" y="186119"/>
                    <a:pt x="42577" y="184594"/>
                  </a:cubicBezTo>
                  <a:close/>
                  <a:moveTo>
                    <a:pt x="60865" y="146495"/>
                  </a:moveTo>
                  <a:lnTo>
                    <a:pt x="37433" y="132969"/>
                  </a:lnTo>
                  <a:lnTo>
                    <a:pt x="35052" y="137065"/>
                  </a:lnTo>
                  <a:lnTo>
                    <a:pt x="58484" y="150590"/>
                  </a:lnTo>
                  <a:cubicBezTo>
                    <a:pt x="59245" y="149162"/>
                    <a:pt x="60007" y="147828"/>
                    <a:pt x="60865" y="146495"/>
                  </a:cubicBezTo>
                  <a:close/>
                  <a:moveTo>
                    <a:pt x="72390" y="128683"/>
                  </a:moveTo>
                  <a:lnTo>
                    <a:pt x="50197" y="113157"/>
                  </a:lnTo>
                  <a:lnTo>
                    <a:pt x="47435" y="117062"/>
                  </a:lnTo>
                  <a:lnTo>
                    <a:pt x="69533" y="132588"/>
                  </a:lnTo>
                  <a:cubicBezTo>
                    <a:pt x="70580" y="131255"/>
                    <a:pt x="71533" y="130016"/>
                    <a:pt x="72390" y="128683"/>
                  </a:cubicBezTo>
                  <a:close/>
                  <a:moveTo>
                    <a:pt x="270034" y="26956"/>
                  </a:moveTo>
                  <a:cubicBezTo>
                    <a:pt x="270796" y="26956"/>
                    <a:pt x="271653" y="27051"/>
                    <a:pt x="272415" y="27051"/>
                  </a:cubicBezTo>
                  <a:lnTo>
                    <a:pt x="272415" y="0"/>
                  </a:lnTo>
                  <a:lnTo>
                    <a:pt x="267653" y="0"/>
                  </a:lnTo>
                  <a:lnTo>
                    <a:pt x="267653" y="27051"/>
                  </a:lnTo>
                  <a:cubicBezTo>
                    <a:pt x="268510" y="27051"/>
                    <a:pt x="269272" y="26956"/>
                    <a:pt x="270034" y="26956"/>
                  </a:cubicBezTo>
                  <a:close/>
                  <a:moveTo>
                    <a:pt x="27051" y="270034"/>
                  </a:moveTo>
                  <a:cubicBezTo>
                    <a:pt x="27051" y="269272"/>
                    <a:pt x="27146" y="268415"/>
                    <a:pt x="27146" y="267653"/>
                  </a:cubicBezTo>
                  <a:lnTo>
                    <a:pt x="0" y="267653"/>
                  </a:lnTo>
                  <a:lnTo>
                    <a:pt x="0" y="272415"/>
                  </a:lnTo>
                  <a:lnTo>
                    <a:pt x="27146" y="272415"/>
                  </a:lnTo>
                  <a:cubicBezTo>
                    <a:pt x="27146" y="271558"/>
                    <a:pt x="27051" y="270796"/>
                    <a:pt x="27051" y="270034"/>
                  </a:cubicBezTo>
                  <a:close/>
                  <a:moveTo>
                    <a:pt x="50768" y="165164"/>
                  </a:moveTo>
                  <a:lnTo>
                    <a:pt x="26384" y="153734"/>
                  </a:lnTo>
                  <a:lnTo>
                    <a:pt x="24384" y="158020"/>
                  </a:lnTo>
                  <a:lnTo>
                    <a:pt x="48863" y="169450"/>
                  </a:lnTo>
                  <a:cubicBezTo>
                    <a:pt x="49530" y="168021"/>
                    <a:pt x="50101" y="166497"/>
                    <a:pt x="50768" y="165164"/>
                  </a:cubicBezTo>
                  <a:close/>
                  <a:moveTo>
                    <a:pt x="293656" y="28194"/>
                  </a:moveTo>
                  <a:lnTo>
                    <a:pt x="296037" y="1238"/>
                  </a:lnTo>
                  <a:lnTo>
                    <a:pt x="291275" y="857"/>
                  </a:lnTo>
                  <a:lnTo>
                    <a:pt x="288893" y="27813"/>
                  </a:lnTo>
                  <a:cubicBezTo>
                    <a:pt x="290513" y="27908"/>
                    <a:pt x="292037" y="28004"/>
                    <a:pt x="293656" y="28194"/>
                  </a:cubicBezTo>
                  <a:close/>
                  <a:moveTo>
                    <a:pt x="491300" y="169450"/>
                  </a:moveTo>
                  <a:lnTo>
                    <a:pt x="515779" y="158115"/>
                  </a:lnTo>
                  <a:lnTo>
                    <a:pt x="513779" y="153829"/>
                  </a:lnTo>
                  <a:lnTo>
                    <a:pt x="489395" y="165259"/>
                  </a:lnTo>
                  <a:cubicBezTo>
                    <a:pt x="489966" y="166592"/>
                    <a:pt x="490633" y="168021"/>
                    <a:pt x="491300" y="169450"/>
                  </a:cubicBezTo>
                  <a:close/>
                  <a:moveTo>
                    <a:pt x="499205" y="189167"/>
                  </a:moveTo>
                  <a:lnTo>
                    <a:pt x="524637" y="179927"/>
                  </a:lnTo>
                  <a:lnTo>
                    <a:pt x="523018" y="175451"/>
                  </a:lnTo>
                  <a:lnTo>
                    <a:pt x="497681" y="184690"/>
                  </a:lnTo>
                  <a:cubicBezTo>
                    <a:pt x="498158" y="186119"/>
                    <a:pt x="498729" y="187643"/>
                    <a:pt x="499205" y="189167"/>
                  </a:cubicBezTo>
                  <a:close/>
                  <a:moveTo>
                    <a:pt x="470535" y="132588"/>
                  </a:moveTo>
                  <a:lnTo>
                    <a:pt x="492633" y="117062"/>
                  </a:lnTo>
                  <a:lnTo>
                    <a:pt x="489871" y="113157"/>
                  </a:lnTo>
                  <a:lnTo>
                    <a:pt x="467678" y="128683"/>
                  </a:lnTo>
                  <a:cubicBezTo>
                    <a:pt x="468630" y="130016"/>
                    <a:pt x="469583" y="131255"/>
                    <a:pt x="470535" y="132588"/>
                  </a:cubicBezTo>
                  <a:close/>
                  <a:moveTo>
                    <a:pt x="505397" y="209455"/>
                  </a:moveTo>
                  <a:lnTo>
                    <a:pt x="531400" y="202502"/>
                  </a:lnTo>
                  <a:lnTo>
                    <a:pt x="530162" y="197930"/>
                  </a:lnTo>
                  <a:lnTo>
                    <a:pt x="504063" y="204883"/>
                  </a:lnTo>
                  <a:cubicBezTo>
                    <a:pt x="504635" y="206312"/>
                    <a:pt x="505016" y="207836"/>
                    <a:pt x="505397" y="209455"/>
                  </a:cubicBezTo>
                  <a:close/>
                  <a:moveTo>
                    <a:pt x="512255" y="251174"/>
                  </a:moveTo>
                  <a:lnTo>
                    <a:pt x="539210" y="248793"/>
                  </a:lnTo>
                  <a:lnTo>
                    <a:pt x="538829" y="244031"/>
                  </a:lnTo>
                  <a:lnTo>
                    <a:pt x="511874" y="246412"/>
                  </a:lnTo>
                  <a:cubicBezTo>
                    <a:pt x="512064" y="248031"/>
                    <a:pt x="512159" y="249650"/>
                    <a:pt x="512255" y="251174"/>
                  </a:cubicBezTo>
                  <a:close/>
                  <a:moveTo>
                    <a:pt x="509778" y="230124"/>
                  </a:moveTo>
                  <a:lnTo>
                    <a:pt x="536353" y="225457"/>
                  </a:lnTo>
                  <a:lnTo>
                    <a:pt x="535591" y="220790"/>
                  </a:lnTo>
                  <a:lnTo>
                    <a:pt x="508921" y="225457"/>
                  </a:lnTo>
                  <a:cubicBezTo>
                    <a:pt x="509207" y="226981"/>
                    <a:pt x="509492" y="228600"/>
                    <a:pt x="509778" y="230124"/>
                  </a:cubicBezTo>
                  <a:close/>
                  <a:moveTo>
                    <a:pt x="457772" y="115634"/>
                  </a:moveTo>
                  <a:lnTo>
                    <a:pt x="478441" y="98298"/>
                  </a:lnTo>
                  <a:lnTo>
                    <a:pt x="475393" y="94678"/>
                  </a:lnTo>
                  <a:lnTo>
                    <a:pt x="454628" y="112109"/>
                  </a:lnTo>
                  <a:cubicBezTo>
                    <a:pt x="455676" y="113252"/>
                    <a:pt x="456724" y="114395"/>
                    <a:pt x="457772" y="115634"/>
                  </a:cubicBezTo>
                  <a:close/>
                  <a:moveTo>
                    <a:pt x="481679" y="150590"/>
                  </a:moveTo>
                  <a:lnTo>
                    <a:pt x="505111" y="137065"/>
                  </a:lnTo>
                  <a:lnTo>
                    <a:pt x="502730" y="132874"/>
                  </a:lnTo>
                  <a:lnTo>
                    <a:pt x="479298" y="146399"/>
                  </a:lnTo>
                  <a:cubicBezTo>
                    <a:pt x="480060" y="147828"/>
                    <a:pt x="480917" y="149162"/>
                    <a:pt x="481679" y="150590"/>
                  </a:cubicBezTo>
                  <a:close/>
                  <a:moveTo>
                    <a:pt x="335280" y="35909"/>
                  </a:moveTo>
                  <a:lnTo>
                    <a:pt x="342233" y="9811"/>
                  </a:lnTo>
                  <a:lnTo>
                    <a:pt x="337661" y="8573"/>
                  </a:lnTo>
                  <a:lnTo>
                    <a:pt x="330708" y="34576"/>
                  </a:lnTo>
                  <a:cubicBezTo>
                    <a:pt x="332232" y="35052"/>
                    <a:pt x="333756" y="35433"/>
                    <a:pt x="335280" y="35909"/>
                  </a:cubicBezTo>
                  <a:close/>
                  <a:moveTo>
                    <a:pt x="374999" y="50768"/>
                  </a:moveTo>
                  <a:lnTo>
                    <a:pt x="386334" y="26289"/>
                  </a:lnTo>
                  <a:lnTo>
                    <a:pt x="382048" y="24289"/>
                  </a:lnTo>
                  <a:lnTo>
                    <a:pt x="370618" y="48768"/>
                  </a:lnTo>
                  <a:cubicBezTo>
                    <a:pt x="372047" y="49435"/>
                    <a:pt x="373571" y="50006"/>
                    <a:pt x="374999" y="50768"/>
                  </a:cubicBezTo>
                  <a:close/>
                  <a:moveTo>
                    <a:pt x="355473" y="42482"/>
                  </a:moveTo>
                  <a:lnTo>
                    <a:pt x="364712" y="17145"/>
                  </a:lnTo>
                  <a:lnTo>
                    <a:pt x="360235" y="15526"/>
                  </a:lnTo>
                  <a:lnTo>
                    <a:pt x="350996" y="40862"/>
                  </a:lnTo>
                  <a:cubicBezTo>
                    <a:pt x="352425" y="41339"/>
                    <a:pt x="353949" y="41910"/>
                    <a:pt x="355473" y="42482"/>
                  </a:cubicBezTo>
                  <a:close/>
                  <a:moveTo>
                    <a:pt x="314611" y="31147"/>
                  </a:moveTo>
                  <a:lnTo>
                    <a:pt x="319278" y="4477"/>
                  </a:lnTo>
                  <a:lnTo>
                    <a:pt x="314611" y="3620"/>
                  </a:lnTo>
                  <a:lnTo>
                    <a:pt x="309944" y="30194"/>
                  </a:lnTo>
                  <a:cubicBezTo>
                    <a:pt x="311468" y="30575"/>
                    <a:pt x="313087" y="30861"/>
                    <a:pt x="314611" y="31147"/>
                  </a:cubicBezTo>
                  <a:close/>
                  <a:moveTo>
                    <a:pt x="393573" y="60770"/>
                  </a:moveTo>
                  <a:lnTo>
                    <a:pt x="407099" y="37338"/>
                  </a:lnTo>
                  <a:lnTo>
                    <a:pt x="403003" y="34957"/>
                  </a:lnTo>
                  <a:lnTo>
                    <a:pt x="389477" y="58388"/>
                  </a:lnTo>
                  <a:cubicBezTo>
                    <a:pt x="390906" y="59150"/>
                    <a:pt x="392335" y="59912"/>
                    <a:pt x="393573" y="60770"/>
                  </a:cubicBezTo>
                  <a:close/>
                  <a:moveTo>
                    <a:pt x="443579" y="99917"/>
                  </a:moveTo>
                  <a:lnTo>
                    <a:pt x="462725" y="80772"/>
                  </a:lnTo>
                  <a:lnTo>
                    <a:pt x="459391" y="77343"/>
                  </a:lnTo>
                  <a:lnTo>
                    <a:pt x="440246" y="96488"/>
                  </a:lnTo>
                  <a:cubicBezTo>
                    <a:pt x="441293" y="97631"/>
                    <a:pt x="442436" y="98774"/>
                    <a:pt x="443579" y="99917"/>
                  </a:cubicBezTo>
                  <a:close/>
                  <a:moveTo>
                    <a:pt x="428054" y="85439"/>
                  </a:moveTo>
                  <a:lnTo>
                    <a:pt x="445484" y="64675"/>
                  </a:lnTo>
                  <a:lnTo>
                    <a:pt x="441865" y="61627"/>
                  </a:lnTo>
                  <a:lnTo>
                    <a:pt x="424529" y="82296"/>
                  </a:lnTo>
                  <a:cubicBezTo>
                    <a:pt x="425672" y="83344"/>
                    <a:pt x="426815" y="84392"/>
                    <a:pt x="428054" y="85439"/>
                  </a:cubicBezTo>
                  <a:close/>
                  <a:moveTo>
                    <a:pt x="411385" y="72390"/>
                  </a:moveTo>
                  <a:lnTo>
                    <a:pt x="426910" y="50197"/>
                  </a:lnTo>
                  <a:lnTo>
                    <a:pt x="423005" y="47435"/>
                  </a:lnTo>
                  <a:lnTo>
                    <a:pt x="407480" y="69533"/>
                  </a:lnTo>
                  <a:cubicBezTo>
                    <a:pt x="408813" y="70485"/>
                    <a:pt x="410051" y="71438"/>
                    <a:pt x="411385" y="72390"/>
                  </a:cubicBezTo>
                  <a:close/>
                  <a:moveTo>
                    <a:pt x="454628" y="427958"/>
                  </a:moveTo>
                  <a:lnTo>
                    <a:pt x="475393" y="445389"/>
                  </a:lnTo>
                  <a:lnTo>
                    <a:pt x="478441" y="441770"/>
                  </a:lnTo>
                  <a:lnTo>
                    <a:pt x="457772" y="424339"/>
                  </a:lnTo>
                  <a:cubicBezTo>
                    <a:pt x="456724" y="425577"/>
                    <a:pt x="455581" y="426815"/>
                    <a:pt x="454628" y="427958"/>
                  </a:cubicBezTo>
                  <a:close/>
                  <a:moveTo>
                    <a:pt x="389477" y="481584"/>
                  </a:moveTo>
                  <a:lnTo>
                    <a:pt x="403003" y="505016"/>
                  </a:lnTo>
                  <a:lnTo>
                    <a:pt x="407099" y="502634"/>
                  </a:lnTo>
                  <a:lnTo>
                    <a:pt x="393573" y="479203"/>
                  </a:lnTo>
                  <a:cubicBezTo>
                    <a:pt x="392240" y="480060"/>
                    <a:pt x="390811" y="480822"/>
                    <a:pt x="389477" y="481584"/>
                  </a:cubicBezTo>
                  <a:close/>
                  <a:moveTo>
                    <a:pt x="407480" y="470440"/>
                  </a:moveTo>
                  <a:lnTo>
                    <a:pt x="423005" y="492633"/>
                  </a:lnTo>
                  <a:lnTo>
                    <a:pt x="426910" y="489871"/>
                  </a:lnTo>
                  <a:lnTo>
                    <a:pt x="411385" y="467678"/>
                  </a:lnTo>
                  <a:cubicBezTo>
                    <a:pt x="410051" y="468535"/>
                    <a:pt x="408718" y="469487"/>
                    <a:pt x="407480" y="470440"/>
                  </a:cubicBezTo>
                  <a:close/>
                  <a:moveTo>
                    <a:pt x="370523" y="491204"/>
                  </a:moveTo>
                  <a:lnTo>
                    <a:pt x="381953" y="515684"/>
                  </a:lnTo>
                  <a:lnTo>
                    <a:pt x="386239" y="513683"/>
                  </a:lnTo>
                  <a:lnTo>
                    <a:pt x="374809" y="489204"/>
                  </a:lnTo>
                  <a:cubicBezTo>
                    <a:pt x="373475" y="489966"/>
                    <a:pt x="372047" y="490538"/>
                    <a:pt x="370523" y="491204"/>
                  </a:cubicBezTo>
                  <a:close/>
                  <a:moveTo>
                    <a:pt x="424434" y="457676"/>
                  </a:moveTo>
                  <a:lnTo>
                    <a:pt x="441770" y="478346"/>
                  </a:lnTo>
                  <a:lnTo>
                    <a:pt x="445389" y="475298"/>
                  </a:lnTo>
                  <a:lnTo>
                    <a:pt x="427958" y="454533"/>
                  </a:lnTo>
                  <a:cubicBezTo>
                    <a:pt x="426815" y="455581"/>
                    <a:pt x="425577" y="456629"/>
                    <a:pt x="424434" y="457676"/>
                  </a:cubicBezTo>
                  <a:close/>
                  <a:moveTo>
                    <a:pt x="440150" y="443484"/>
                  </a:moveTo>
                  <a:lnTo>
                    <a:pt x="459296" y="462629"/>
                  </a:lnTo>
                  <a:lnTo>
                    <a:pt x="462629" y="459296"/>
                  </a:lnTo>
                  <a:lnTo>
                    <a:pt x="443484" y="440150"/>
                  </a:lnTo>
                  <a:cubicBezTo>
                    <a:pt x="442341" y="441198"/>
                    <a:pt x="441293" y="442341"/>
                    <a:pt x="440150" y="443484"/>
                  </a:cubicBezTo>
                  <a:close/>
                  <a:moveTo>
                    <a:pt x="309848" y="509683"/>
                  </a:moveTo>
                  <a:lnTo>
                    <a:pt x="314611" y="536353"/>
                  </a:lnTo>
                  <a:lnTo>
                    <a:pt x="319278" y="535591"/>
                  </a:lnTo>
                  <a:lnTo>
                    <a:pt x="314611" y="508921"/>
                  </a:lnTo>
                  <a:cubicBezTo>
                    <a:pt x="312992" y="509111"/>
                    <a:pt x="311468" y="509397"/>
                    <a:pt x="309848" y="509683"/>
                  </a:cubicBezTo>
                  <a:close/>
                  <a:moveTo>
                    <a:pt x="350901" y="499110"/>
                  </a:moveTo>
                  <a:lnTo>
                    <a:pt x="360140" y="524542"/>
                  </a:lnTo>
                  <a:lnTo>
                    <a:pt x="364617" y="522923"/>
                  </a:lnTo>
                  <a:lnTo>
                    <a:pt x="355378" y="497491"/>
                  </a:lnTo>
                  <a:cubicBezTo>
                    <a:pt x="353854" y="498062"/>
                    <a:pt x="352425" y="498634"/>
                    <a:pt x="350901" y="499110"/>
                  </a:cubicBezTo>
                  <a:close/>
                  <a:moveTo>
                    <a:pt x="330613" y="505397"/>
                  </a:moveTo>
                  <a:lnTo>
                    <a:pt x="337566" y="531400"/>
                  </a:lnTo>
                  <a:lnTo>
                    <a:pt x="342138" y="530162"/>
                  </a:lnTo>
                  <a:lnTo>
                    <a:pt x="335090" y="504063"/>
                  </a:lnTo>
                  <a:cubicBezTo>
                    <a:pt x="333661" y="504539"/>
                    <a:pt x="332137" y="505016"/>
                    <a:pt x="330613" y="505397"/>
                  </a:cubicBezTo>
                  <a:close/>
                  <a:moveTo>
                    <a:pt x="467678" y="411290"/>
                  </a:moveTo>
                  <a:lnTo>
                    <a:pt x="489871" y="426815"/>
                  </a:lnTo>
                  <a:lnTo>
                    <a:pt x="492633" y="422910"/>
                  </a:lnTo>
                  <a:lnTo>
                    <a:pt x="470535" y="407384"/>
                  </a:lnTo>
                  <a:cubicBezTo>
                    <a:pt x="469487" y="408718"/>
                    <a:pt x="468630" y="409956"/>
                    <a:pt x="467678" y="411290"/>
                  </a:cubicBezTo>
                  <a:close/>
                  <a:moveTo>
                    <a:pt x="511874" y="293561"/>
                  </a:moveTo>
                  <a:lnTo>
                    <a:pt x="538829" y="295942"/>
                  </a:lnTo>
                  <a:lnTo>
                    <a:pt x="539210" y="291179"/>
                  </a:lnTo>
                  <a:lnTo>
                    <a:pt x="512255" y="288798"/>
                  </a:lnTo>
                  <a:cubicBezTo>
                    <a:pt x="512159" y="290417"/>
                    <a:pt x="512064" y="291941"/>
                    <a:pt x="511874" y="293561"/>
                  </a:cubicBezTo>
                  <a:close/>
                  <a:moveTo>
                    <a:pt x="504158" y="335185"/>
                  </a:moveTo>
                  <a:lnTo>
                    <a:pt x="530352" y="342233"/>
                  </a:lnTo>
                  <a:lnTo>
                    <a:pt x="531590" y="337661"/>
                  </a:lnTo>
                  <a:lnTo>
                    <a:pt x="505587" y="330613"/>
                  </a:lnTo>
                  <a:cubicBezTo>
                    <a:pt x="505016" y="332137"/>
                    <a:pt x="504539" y="333661"/>
                    <a:pt x="504158" y="335185"/>
                  </a:cubicBezTo>
                  <a:close/>
                  <a:moveTo>
                    <a:pt x="288798" y="512159"/>
                  </a:moveTo>
                  <a:lnTo>
                    <a:pt x="291179" y="539115"/>
                  </a:lnTo>
                  <a:lnTo>
                    <a:pt x="295942" y="538734"/>
                  </a:lnTo>
                  <a:lnTo>
                    <a:pt x="293560" y="511778"/>
                  </a:lnTo>
                  <a:cubicBezTo>
                    <a:pt x="291941" y="511969"/>
                    <a:pt x="290417" y="512064"/>
                    <a:pt x="288798" y="512159"/>
                  </a:cubicBezTo>
                  <a:close/>
                  <a:moveTo>
                    <a:pt x="513017" y="267653"/>
                  </a:moveTo>
                  <a:cubicBezTo>
                    <a:pt x="513017" y="268415"/>
                    <a:pt x="513112" y="269177"/>
                    <a:pt x="513112" y="270034"/>
                  </a:cubicBezTo>
                  <a:cubicBezTo>
                    <a:pt x="513112" y="270891"/>
                    <a:pt x="513017" y="271653"/>
                    <a:pt x="513017" y="272415"/>
                  </a:cubicBezTo>
                  <a:lnTo>
                    <a:pt x="540068" y="272415"/>
                  </a:lnTo>
                  <a:lnTo>
                    <a:pt x="540068" y="267653"/>
                  </a:lnTo>
                  <a:lnTo>
                    <a:pt x="513017" y="267653"/>
                  </a:lnTo>
                  <a:close/>
                  <a:moveTo>
                    <a:pt x="508921" y="314516"/>
                  </a:moveTo>
                  <a:lnTo>
                    <a:pt x="535591" y="319183"/>
                  </a:lnTo>
                  <a:lnTo>
                    <a:pt x="536353" y="314516"/>
                  </a:lnTo>
                  <a:lnTo>
                    <a:pt x="509683" y="309848"/>
                  </a:lnTo>
                  <a:cubicBezTo>
                    <a:pt x="509492" y="311468"/>
                    <a:pt x="509207" y="312992"/>
                    <a:pt x="508921" y="314516"/>
                  </a:cubicBezTo>
                  <a:close/>
                  <a:moveTo>
                    <a:pt x="497586" y="355378"/>
                  </a:moveTo>
                  <a:lnTo>
                    <a:pt x="523018" y="364617"/>
                  </a:lnTo>
                  <a:lnTo>
                    <a:pt x="524637" y="360140"/>
                  </a:lnTo>
                  <a:lnTo>
                    <a:pt x="499205" y="350901"/>
                  </a:lnTo>
                  <a:cubicBezTo>
                    <a:pt x="498729" y="352330"/>
                    <a:pt x="498158" y="353854"/>
                    <a:pt x="497586" y="355378"/>
                  </a:cubicBezTo>
                  <a:close/>
                  <a:moveTo>
                    <a:pt x="479298" y="393573"/>
                  </a:moveTo>
                  <a:lnTo>
                    <a:pt x="502730" y="407099"/>
                  </a:lnTo>
                  <a:lnTo>
                    <a:pt x="505111" y="402908"/>
                  </a:lnTo>
                  <a:lnTo>
                    <a:pt x="481679" y="389382"/>
                  </a:lnTo>
                  <a:cubicBezTo>
                    <a:pt x="480822" y="390811"/>
                    <a:pt x="480060" y="392144"/>
                    <a:pt x="479298" y="393573"/>
                  </a:cubicBezTo>
                  <a:close/>
                  <a:moveTo>
                    <a:pt x="489299" y="374904"/>
                  </a:moveTo>
                  <a:lnTo>
                    <a:pt x="513779" y="386334"/>
                  </a:lnTo>
                  <a:lnTo>
                    <a:pt x="515779" y="381953"/>
                  </a:lnTo>
                  <a:lnTo>
                    <a:pt x="491300" y="370523"/>
                  </a:lnTo>
                  <a:cubicBezTo>
                    <a:pt x="490633" y="371951"/>
                    <a:pt x="489966" y="373475"/>
                    <a:pt x="489299" y="374904"/>
                  </a:cubicBezTo>
                  <a:close/>
                  <a:moveTo>
                    <a:pt x="146495" y="479203"/>
                  </a:moveTo>
                  <a:lnTo>
                    <a:pt x="132969" y="502634"/>
                  </a:lnTo>
                  <a:lnTo>
                    <a:pt x="137065" y="505016"/>
                  </a:lnTo>
                  <a:lnTo>
                    <a:pt x="150590" y="481584"/>
                  </a:lnTo>
                  <a:cubicBezTo>
                    <a:pt x="149257" y="480822"/>
                    <a:pt x="147923" y="479965"/>
                    <a:pt x="146495" y="479203"/>
                  </a:cubicBezTo>
                  <a:close/>
                  <a:moveTo>
                    <a:pt x="58484" y="389382"/>
                  </a:moveTo>
                  <a:lnTo>
                    <a:pt x="35052" y="402908"/>
                  </a:lnTo>
                  <a:lnTo>
                    <a:pt x="37433" y="407003"/>
                  </a:lnTo>
                  <a:lnTo>
                    <a:pt x="60865" y="393478"/>
                  </a:lnTo>
                  <a:cubicBezTo>
                    <a:pt x="60007" y="392144"/>
                    <a:pt x="59245" y="390811"/>
                    <a:pt x="58484" y="389382"/>
                  </a:cubicBezTo>
                  <a:close/>
                  <a:moveTo>
                    <a:pt x="48863" y="370523"/>
                  </a:moveTo>
                  <a:lnTo>
                    <a:pt x="24384" y="381953"/>
                  </a:lnTo>
                  <a:lnTo>
                    <a:pt x="26384" y="386239"/>
                  </a:lnTo>
                  <a:lnTo>
                    <a:pt x="50768" y="374809"/>
                  </a:lnTo>
                  <a:cubicBezTo>
                    <a:pt x="50101" y="373475"/>
                    <a:pt x="49530" y="371951"/>
                    <a:pt x="48863" y="370523"/>
                  </a:cubicBezTo>
                  <a:close/>
                  <a:moveTo>
                    <a:pt x="69723" y="407384"/>
                  </a:moveTo>
                  <a:lnTo>
                    <a:pt x="47530" y="422910"/>
                  </a:lnTo>
                  <a:lnTo>
                    <a:pt x="50292" y="426815"/>
                  </a:lnTo>
                  <a:lnTo>
                    <a:pt x="72485" y="411290"/>
                  </a:lnTo>
                  <a:cubicBezTo>
                    <a:pt x="71533" y="409956"/>
                    <a:pt x="70580" y="408718"/>
                    <a:pt x="69723" y="407384"/>
                  </a:cubicBezTo>
                  <a:close/>
                  <a:moveTo>
                    <a:pt x="82391" y="424339"/>
                  </a:moveTo>
                  <a:lnTo>
                    <a:pt x="61722" y="441674"/>
                  </a:lnTo>
                  <a:lnTo>
                    <a:pt x="64770" y="445294"/>
                  </a:lnTo>
                  <a:lnTo>
                    <a:pt x="85535" y="427863"/>
                  </a:lnTo>
                  <a:cubicBezTo>
                    <a:pt x="84487" y="426720"/>
                    <a:pt x="83439" y="425577"/>
                    <a:pt x="82391" y="424339"/>
                  </a:cubicBezTo>
                  <a:close/>
                  <a:moveTo>
                    <a:pt x="96584" y="440055"/>
                  </a:moveTo>
                  <a:lnTo>
                    <a:pt x="77438" y="459200"/>
                  </a:lnTo>
                  <a:lnTo>
                    <a:pt x="80772" y="462629"/>
                  </a:lnTo>
                  <a:lnTo>
                    <a:pt x="99917" y="443484"/>
                  </a:lnTo>
                  <a:cubicBezTo>
                    <a:pt x="98870" y="442341"/>
                    <a:pt x="97727" y="441198"/>
                    <a:pt x="96584" y="440055"/>
                  </a:cubicBezTo>
                  <a:close/>
                  <a:moveTo>
                    <a:pt x="30385" y="309848"/>
                  </a:moveTo>
                  <a:lnTo>
                    <a:pt x="3715" y="314516"/>
                  </a:lnTo>
                  <a:lnTo>
                    <a:pt x="4572" y="319183"/>
                  </a:lnTo>
                  <a:lnTo>
                    <a:pt x="31242" y="314420"/>
                  </a:lnTo>
                  <a:cubicBezTo>
                    <a:pt x="30956" y="312992"/>
                    <a:pt x="30670" y="311468"/>
                    <a:pt x="30385" y="309848"/>
                  </a:cubicBezTo>
                  <a:close/>
                  <a:moveTo>
                    <a:pt x="270034" y="513017"/>
                  </a:moveTo>
                  <a:cubicBezTo>
                    <a:pt x="269272" y="513017"/>
                    <a:pt x="268415" y="512921"/>
                    <a:pt x="267653" y="512921"/>
                  </a:cubicBezTo>
                  <a:lnTo>
                    <a:pt x="267653" y="539972"/>
                  </a:lnTo>
                  <a:lnTo>
                    <a:pt x="272415" y="539972"/>
                  </a:lnTo>
                  <a:lnTo>
                    <a:pt x="272415" y="512921"/>
                  </a:lnTo>
                  <a:cubicBezTo>
                    <a:pt x="271653" y="512921"/>
                    <a:pt x="270796" y="513017"/>
                    <a:pt x="270034" y="513017"/>
                  </a:cubicBezTo>
                  <a:close/>
                  <a:moveTo>
                    <a:pt x="34671" y="330613"/>
                  </a:moveTo>
                  <a:lnTo>
                    <a:pt x="8573" y="337566"/>
                  </a:lnTo>
                  <a:lnTo>
                    <a:pt x="9811" y="342138"/>
                  </a:lnTo>
                  <a:lnTo>
                    <a:pt x="35909" y="335090"/>
                  </a:lnTo>
                  <a:cubicBezTo>
                    <a:pt x="35528" y="333661"/>
                    <a:pt x="35052" y="332137"/>
                    <a:pt x="34671" y="330613"/>
                  </a:cubicBezTo>
                  <a:close/>
                  <a:moveTo>
                    <a:pt x="40957" y="350901"/>
                  </a:moveTo>
                  <a:lnTo>
                    <a:pt x="15526" y="360045"/>
                  </a:lnTo>
                  <a:lnTo>
                    <a:pt x="17145" y="364522"/>
                  </a:lnTo>
                  <a:lnTo>
                    <a:pt x="42482" y="355283"/>
                  </a:lnTo>
                  <a:cubicBezTo>
                    <a:pt x="42005" y="353854"/>
                    <a:pt x="41434" y="352330"/>
                    <a:pt x="40957" y="350901"/>
                  </a:cubicBezTo>
                  <a:close/>
                  <a:moveTo>
                    <a:pt x="225552" y="508825"/>
                  </a:moveTo>
                  <a:lnTo>
                    <a:pt x="220885" y="535496"/>
                  </a:lnTo>
                  <a:lnTo>
                    <a:pt x="225552" y="536258"/>
                  </a:lnTo>
                  <a:lnTo>
                    <a:pt x="230315" y="509588"/>
                  </a:lnTo>
                  <a:cubicBezTo>
                    <a:pt x="228695" y="509397"/>
                    <a:pt x="227171" y="509111"/>
                    <a:pt x="225552" y="508825"/>
                  </a:cubicBezTo>
                  <a:close/>
                  <a:moveTo>
                    <a:pt x="112109" y="454533"/>
                  </a:moveTo>
                  <a:lnTo>
                    <a:pt x="94679" y="475298"/>
                  </a:lnTo>
                  <a:lnTo>
                    <a:pt x="98298" y="478346"/>
                  </a:lnTo>
                  <a:lnTo>
                    <a:pt x="115729" y="457676"/>
                  </a:lnTo>
                  <a:cubicBezTo>
                    <a:pt x="114491" y="456629"/>
                    <a:pt x="113348" y="455581"/>
                    <a:pt x="112109" y="454533"/>
                  </a:cubicBezTo>
                  <a:close/>
                  <a:moveTo>
                    <a:pt x="184690" y="497491"/>
                  </a:moveTo>
                  <a:lnTo>
                    <a:pt x="175451" y="522827"/>
                  </a:lnTo>
                  <a:lnTo>
                    <a:pt x="179927" y="524447"/>
                  </a:lnTo>
                  <a:lnTo>
                    <a:pt x="189167" y="499015"/>
                  </a:lnTo>
                  <a:cubicBezTo>
                    <a:pt x="187643" y="498634"/>
                    <a:pt x="186214" y="498062"/>
                    <a:pt x="184690" y="497491"/>
                  </a:cubicBezTo>
                  <a:close/>
                  <a:moveTo>
                    <a:pt x="246602" y="511778"/>
                  </a:moveTo>
                  <a:lnTo>
                    <a:pt x="244221" y="538734"/>
                  </a:lnTo>
                  <a:lnTo>
                    <a:pt x="248984" y="539115"/>
                  </a:lnTo>
                  <a:lnTo>
                    <a:pt x="251365" y="512064"/>
                  </a:lnTo>
                  <a:cubicBezTo>
                    <a:pt x="249746" y="512064"/>
                    <a:pt x="248126" y="511969"/>
                    <a:pt x="246602" y="511778"/>
                  </a:cubicBezTo>
                  <a:close/>
                  <a:moveTo>
                    <a:pt x="204883" y="504063"/>
                  </a:moveTo>
                  <a:lnTo>
                    <a:pt x="197834" y="530162"/>
                  </a:lnTo>
                  <a:lnTo>
                    <a:pt x="202406" y="531400"/>
                  </a:lnTo>
                  <a:lnTo>
                    <a:pt x="209360" y="505397"/>
                  </a:lnTo>
                  <a:cubicBezTo>
                    <a:pt x="207931" y="505016"/>
                    <a:pt x="206407" y="504444"/>
                    <a:pt x="204883" y="504063"/>
                  </a:cubicBezTo>
                  <a:close/>
                  <a:moveTo>
                    <a:pt x="128778" y="467582"/>
                  </a:moveTo>
                  <a:lnTo>
                    <a:pt x="113252" y="489775"/>
                  </a:lnTo>
                  <a:lnTo>
                    <a:pt x="117158" y="492538"/>
                  </a:lnTo>
                  <a:lnTo>
                    <a:pt x="132683" y="470345"/>
                  </a:lnTo>
                  <a:cubicBezTo>
                    <a:pt x="131350" y="469487"/>
                    <a:pt x="130016" y="468535"/>
                    <a:pt x="128778" y="467582"/>
                  </a:cubicBezTo>
                  <a:close/>
                  <a:moveTo>
                    <a:pt x="27813" y="288798"/>
                  </a:moveTo>
                  <a:lnTo>
                    <a:pt x="857" y="291179"/>
                  </a:lnTo>
                  <a:lnTo>
                    <a:pt x="1238" y="295942"/>
                  </a:lnTo>
                  <a:lnTo>
                    <a:pt x="28194" y="293561"/>
                  </a:lnTo>
                  <a:cubicBezTo>
                    <a:pt x="28099" y="291941"/>
                    <a:pt x="28004" y="290322"/>
                    <a:pt x="27813" y="288798"/>
                  </a:cubicBezTo>
                  <a:close/>
                  <a:moveTo>
                    <a:pt x="165164" y="489299"/>
                  </a:moveTo>
                  <a:lnTo>
                    <a:pt x="153829" y="513683"/>
                  </a:lnTo>
                  <a:lnTo>
                    <a:pt x="158115" y="515684"/>
                  </a:lnTo>
                  <a:lnTo>
                    <a:pt x="169545" y="491204"/>
                  </a:lnTo>
                  <a:cubicBezTo>
                    <a:pt x="168116" y="490538"/>
                    <a:pt x="166592" y="489966"/>
                    <a:pt x="165164" y="489299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Light"/>
                <a:ea typeface="思源黑体 CN Normal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228314" y="3141245"/>
              <a:ext cx="899354" cy="900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 smtClean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082286" y="4999227"/>
            <a:ext cx="1044000" cy="1044000"/>
            <a:chOff x="2177677" y="1718988"/>
            <a:chExt cx="1044000" cy="1044000"/>
          </a:xfrm>
        </p:grpSpPr>
        <p:sp>
          <p:nvSpPr>
            <p:cNvPr id="42" name="任意多边形: 形状 41"/>
            <p:cNvSpPr/>
            <p:nvPr/>
          </p:nvSpPr>
          <p:spPr>
            <a:xfrm>
              <a:off x="2177677" y="1718988"/>
              <a:ext cx="1044000" cy="1044000"/>
            </a:xfrm>
            <a:custGeom>
              <a:avLst/>
              <a:gdLst>
                <a:gd name="connsiteX0" fmla="*/ 146495 w 533400"/>
                <a:gd name="connsiteY0" fmla="*/ 60770 h 533400"/>
                <a:gd name="connsiteX1" fmla="*/ 132969 w 533400"/>
                <a:gd name="connsiteY1" fmla="*/ 37338 h 533400"/>
                <a:gd name="connsiteX2" fmla="*/ 137160 w 533400"/>
                <a:gd name="connsiteY2" fmla="*/ 34957 h 533400"/>
                <a:gd name="connsiteX3" fmla="*/ 150686 w 533400"/>
                <a:gd name="connsiteY3" fmla="*/ 58388 h 533400"/>
                <a:gd name="connsiteX4" fmla="*/ 146495 w 533400"/>
                <a:gd name="connsiteY4" fmla="*/ 60770 h 533400"/>
                <a:gd name="connsiteX5" fmla="*/ 169545 w 533400"/>
                <a:gd name="connsiteY5" fmla="*/ 48768 h 533400"/>
                <a:gd name="connsiteX6" fmla="*/ 158115 w 533400"/>
                <a:gd name="connsiteY6" fmla="*/ 24289 h 533400"/>
                <a:gd name="connsiteX7" fmla="*/ 153829 w 533400"/>
                <a:gd name="connsiteY7" fmla="*/ 26289 h 533400"/>
                <a:gd name="connsiteX8" fmla="*/ 165259 w 533400"/>
                <a:gd name="connsiteY8" fmla="*/ 50673 h 533400"/>
                <a:gd name="connsiteX9" fmla="*/ 169545 w 533400"/>
                <a:gd name="connsiteY9" fmla="*/ 48768 h 533400"/>
                <a:gd name="connsiteX10" fmla="*/ 99917 w 533400"/>
                <a:gd name="connsiteY10" fmla="*/ 96488 h 533400"/>
                <a:gd name="connsiteX11" fmla="*/ 80867 w 533400"/>
                <a:gd name="connsiteY11" fmla="*/ 77343 h 533400"/>
                <a:gd name="connsiteX12" fmla="*/ 77438 w 533400"/>
                <a:gd name="connsiteY12" fmla="*/ 80677 h 533400"/>
                <a:gd name="connsiteX13" fmla="*/ 96584 w 533400"/>
                <a:gd name="connsiteY13" fmla="*/ 99822 h 533400"/>
                <a:gd name="connsiteX14" fmla="*/ 99917 w 533400"/>
                <a:gd name="connsiteY14" fmla="*/ 96488 h 533400"/>
                <a:gd name="connsiteX15" fmla="*/ 115729 w 533400"/>
                <a:gd name="connsiteY15" fmla="*/ 82296 h 533400"/>
                <a:gd name="connsiteX16" fmla="*/ 98393 w 533400"/>
                <a:gd name="connsiteY16" fmla="*/ 61627 h 533400"/>
                <a:gd name="connsiteX17" fmla="*/ 94774 w 533400"/>
                <a:gd name="connsiteY17" fmla="*/ 64675 h 533400"/>
                <a:gd name="connsiteX18" fmla="*/ 112204 w 533400"/>
                <a:gd name="connsiteY18" fmla="*/ 85439 h 533400"/>
                <a:gd name="connsiteX19" fmla="*/ 115729 w 533400"/>
                <a:gd name="connsiteY19" fmla="*/ 82296 h 533400"/>
                <a:gd name="connsiteX20" fmla="*/ 132683 w 533400"/>
                <a:gd name="connsiteY20" fmla="*/ 69628 h 533400"/>
                <a:gd name="connsiteX21" fmla="*/ 117158 w 533400"/>
                <a:gd name="connsiteY21" fmla="*/ 47530 h 533400"/>
                <a:gd name="connsiteX22" fmla="*/ 113252 w 533400"/>
                <a:gd name="connsiteY22" fmla="*/ 50292 h 533400"/>
                <a:gd name="connsiteX23" fmla="*/ 128778 w 533400"/>
                <a:gd name="connsiteY23" fmla="*/ 72485 h 533400"/>
                <a:gd name="connsiteX24" fmla="*/ 132683 w 533400"/>
                <a:gd name="connsiteY24" fmla="*/ 69628 h 533400"/>
                <a:gd name="connsiteX25" fmla="*/ 230219 w 533400"/>
                <a:gd name="connsiteY25" fmla="*/ 30290 h 533400"/>
                <a:gd name="connsiteX26" fmla="*/ 225552 w 533400"/>
                <a:gd name="connsiteY26" fmla="*/ 3715 h 533400"/>
                <a:gd name="connsiteX27" fmla="*/ 220885 w 533400"/>
                <a:gd name="connsiteY27" fmla="*/ 4477 h 533400"/>
                <a:gd name="connsiteX28" fmla="*/ 225552 w 533400"/>
                <a:gd name="connsiteY28" fmla="*/ 31147 h 533400"/>
                <a:gd name="connsiteX29" fmla="*/ 230219 w 533400"/>
                <a:gd name="connsiteY29" fmla="*/ 30290 h 533400"/>
                <a:gd name="connsiteX30" fmla="*/ 189167 w 533400"/>
                <a:gd name="connsiteY30" fmla="*/ 40862 h 533400"/>
                <a:gd name="connsiteX31" fmla="*/ 179927 w 533400"/>
                <a:gd name="connsiteY31" fmla="*/ 15526 h 533400"/>
                <a:gd name="connsiteX32" fmla="*/ 175451 w 533400"/>
                <a:gd name="connsiteY32" fmla="*/ 17145 h 533400"/>
                <a:gd name="connsiteX33" fmla="*/ 184690 w 533400"/>
                <a:gd name="connsiteY33" fmla="*/ 42482 h 533400"/>
                <a:gd name="connsiteX34" fmla="*/ 189167 w 533400"/>
                <a:gd name="connsiteY34" fmla="*/ 40862 h 533400"/>
                <a:gd name="connsiteX35" fmla="*/ 251270 w 533400"/>
                <a:gd name="connsiteY35" fmla="*/ 27813 h 533400"/>
                <a:gd name="connsiteX36" fmla="*/ 248888 w 533400"/>
                <a:gd name="connsiteY36" fmla="*/ 857 h 533400"/>
                <a:gd name="connsiteX37" fmla="*/ 244126 w 533400"/>
                <a:gd name="connsiteY37" fmla="*/ 1238 h 533400"/>
                <a:gd name="connsiteX38" fmla="*/ 246507 w 533400"/>
                <a:gd name="connsiteY38" fmla="*/ 28194 h 533400"/>
                <a:gd name="connsiteX39" fmla="*/ 251270 w 533400"/>
                <a:gd name="connsiteY39" fmla="*/ 27813 h 533400"/>
                <a:gd name="connsiteX40" fmla="*/ 209455 w 533400"/>
                <a:gd name="connsiteY40" fmla="*/ 34576 h 533400"/>
                <a:gd name="connsiteX41" fmla="*/ 202502 w 533400"/>
                <a:gd name="connsiteY41" fmla="*/ 8573 h 533400"/>
                <a:gd name="connsiteX42" fmla="*/ 197930 w 533400"/>
                <a:gd name="connsiteY42" fmla="*/ 9811 h 533400"/>
                <a:gd name="connsiteX43" fmla="*/ 204978 w 533400"/>
                <a:gd name="connsiteY43" fmla="*/ 35909 h 533400"/>
                <a:gd name="connsiteX44" fmla="*/ 209455 w 533400"/>
                <a:gd name="connsiteY44" fmla="*/ 34576 h 533400"/>
                <a:gd name="connsiteX45" fmla="*/ 85535 w 533400"/>
                <a:gd name="connsiteY45" fmla="*/ 112014 h 533400"/>
                <a:gd name="connsiteX46" fmla="*/ 64865 w 533400"/>
                <a:gd name="connsiteY46" fmla="*/ 94583 h 533400"/>
                <a:gd name="connsiteX47" fmla="*/ 61817 w 533400"/>
                <a:gd name="connsiteY47" fmla="*/ 98203 h 533400"/>
                <a:gd name="connsiteX48" fmla="*/ 82487 w 533400"/>
                <a:gd name="connsiteY48" fmla="*/ 115538 h 533400"/>
                <a:gd name="connsiteX49" fmla="*/ 85535 w 533400"/>
                <a:gd name="connsiteY49" fmla="*/ 112014 h 533400"/>
                <a:gd name="connsiteX50" fmla="*/ 36005 w 533400"/>
                <a:gd name="connsiteY50" fmla="*/ 204788 h 533400"/>
                <a:gd name="connsiteX51" fmla="*/ 9906 w 533400"/>
                <a:gd name="connsiteY51" fmla="*/ 197834 h 533400"/>
                <a:gd name="connsiteX52" fmla="*/ 8668 w 533400"/>
                <a:gd name="connsiteY52" fmla="*/ 202406 h 533400"/>
                <a:gd name="connsiteX53" fmla="*/ 34766 w 533400"/>
                <a:gd name="connsiteY53" fmla="*/ 209360 h 533400"/>
                <a:gd name="connsiteX54" fmla="*/ 36005 w 533400"/>
                <a:gd name="connsiteY54" fmla="*/ 204788 h 533400"/>
                <a:gd name="connsiteX55" fmla="*/ 31242 w 533400"/>
                <a:gd name="connsiteY55" fmla="*/ 225457 h 533400"/>
                <a:gd name="connsiteX56" fmla="*/ 4572 w 533400"/>
                <a:gd name="connsiteY56" fmla="*/ 220790 h 533400"/>
                <a:gd name="connsiteX57" fmla="*/ 3715 w 533400"/>
                <a:gd name="connsiteY57" fmla="*/ 225457 h 533400"/>
                <a:gd name="connsiteX58" fmla="*/ 30385 w 533400"/>
                <a:gd name="connsiteY58" fmla="*/ 230219 h 533400"/>
                <a:gd name="connsiteX59" fmla="*/ 31242 w 533400"/>
                <a:gd name="connsiteY59" fmla="*/ 225457 h 533400"/>
                <a:gd name="connsiteX60" fmla="*/ 28194 w 533400"/>
                <a:gd name="connsiteY60" fmla="*/ 246412 h 533400"/>
                <a:gd name="connsiteX61" fmla="*/ 1238 w 533400"/>
                <a:gd name="connsiteY61" fmla="*/ 244031 h 533400"/>
                <a:gd name="connsiteX62" fmla="*/ 857 w 533400"/>
                <a:gd name="connsiteY62" fmla="*/ 248793 h 533400"/>
                <a:gd name="connsiteX63" fmla="*/ 27813 w 533400"/>
                <a:gd name="connsiteY63" fmla="*/ 251174 h 533400"/>
                <a:gd name="connsiteX64" fmla="*/ 28194 w 533400"/>
                <a:gd name="connsiteY64" fmla="*/ 246412 h 533400"/>
                <a:gd name="connsiteX65" fmla="*/ 42577 w 533400"/>
                <a:gd name="connsiteY65" fmla="*/ 184594 h 533400"/>
                <a:gd name="connsiteX66" fmla="*/ 17240 w 533400"/>
                <a:gd name="connsiteY66" fmla="*/ 175355 h 533400"/>
                <a:gd name="connsiteX67" fmla="*/ 15621 w 533400"/>
                <a:gd name="connsiteY67" fmla="*/ 179832 h 533400"/>
                <a:gd name="connsiteX68" fmla="*/ 40957 w 533400"/>
                <a:gd name="connsiteY68" fmla="*/ 189071 h 533400"/>
                <a:gd name="connsiteX69" fmla="*/ 42577 w 533400"/>
                <a:gd name="connsiteY69" fmla="*/ 184594 h 533400"/>
                <a:gd name="connsiteX70" fmla="*/ 60865 w 533400"/>
                <a:gd name="connsiteY70" fmla="*/ 146495 h 533400"/>
                <a:gd name="connsiteX71" fmla="*/ 37433 w 533400"/>
                <a:gd name="connsiteY71" fmla="*/ 132969 h 533400"/>
                <a:gd name="connsiteX72" fmla="*/ 35052 w 533400"/>
                <a:gd name="connsiteY72" fmla="*/ 137065 h 533400"/>
                <a:gd name="connsiteX73" fmla="*/ 58484 w 533400"/>
                <a:gd name="connsiteY73" fmla="*/ 150590 h 533400"/>
                <a:gd name="connsiteX74" fmla="*/ 60865 w 533400"/>
                <a:gd name="connsiteY74" fmla="*/ 146495 h 533400"/>
                <a:gd name="connsiteX75" fmla="*/ 72390 w 533400"/>
                <a:gd name="connsiteY75" fmla="*/ 128683 h 533400"/>
                <a:gd name="connsiteX76" fmla="*/ 50197 w 533400"/>
                <a:gd name="connsiteY76" fmla="*/ 113157 h 533400"/>
                <a:gd name="connsiteX77" fmla="*/ 47435 w 533400"/>
                <a:gd name="connsiteY77" fmla="*/ 117062 h 533400"/>
                <a:gd name="connsiteX78" fmla="*/ 69533 w 533400"/>
                <a:gd name="connsiteY78" fmla="*/ 132588 h 533400"/>
                <a:gd name="connsiteX79" fmla="*/ 72390 w 533400"/>
                <a:gd name="connsiteY79" fmla="*/ 128683 h 533400"/>
                <a:gd name="connsiteX80" fmla="*/ 270034 w 533400"/>
                <a:gd name="connsiteY80" fmla="*/ 26956 h 533400"/>
                <a:gd name="connsiteX81" fmla="*/ 272415 w 533400"/>
                <a:gd name="connsiteY81" fmla="*/ 27051 h 533400"/>
                <a:gd name="connsiteX82" fmla="*/ 272415 w 533400"/>
                <a:gd name="connsiteY82" fmla="*/ 0 h 533400"/>
                <a:gd name="connsiteX83" fmla="*/ 267653 w 533400"/>
                <a:gd name="connsiteY83" fmla="*/ 0 h 533400"/>
                <a:gd name="connsiteX84" fmla="*/ 267653 w 533400"/>
                <a:gd name="connsiteY84" fmla="*/ 27051 h 533400"/>
                <a:gd name="connsiteX85" fmla="*/ 270034 w 533400"/>
                <a:gd name="connsiteY85" fmla="*/ 26956 h 533400"/>
                <a:gd name="connsiteX86" fmla="*/ 27051 w 533400"/>
                <a:gd name="connsiteY86" fmla="*/ 270034 h 533400"/>
                <a:gd name="connsiteX87" fmla="*/ 27146 w 533400"/>
                <a:gd name="connsiteY87" fmla="*/ 267653 h 533400"/>
                <a:gd name="connsiteX88" fmla="*/ 0 w 533400"/>
                <a:gd name="connsiteY88" fmla="*/ 267653 h 533400"/>
                <a:gd name="connsiteX89" fmla="*/ 0 w 533400"/>
                <a:gd name="connsiteY89" fmla="*/ 272415 h 533400"/>
                <a:gd name="connsiteX90" fmla="*/ 27146 w 533400"/>
                <a:gd name="connsiteY90" fmla="*/ 272415 h 533400"/>
                <a:gd name="connsiteX91" fmla="*/ 27051 w 533400"/>
                <a:gd name="connsiteY91" fmla="*/ 270034 h 533400"/>
                <a:gd name="connsiteX92" fmla="*/ 50768 w 533400"/>
                <a:gd name="connsiteY92" fmla="*/ 165164 h 533400"/>
                <a:gd name="connsiteX93" fmla="*/ 26384 w 533400"/>
                <a:gd name="connsiteY93" fmla="*/ 153734 h 533400"/>
                <a:gd name="connsiteX94" fmla="*/ 24384 w 533400"/>
                <a:gd name="connsiteY94" fmla="*/ 158020 h 533400"/>
                <a:gd name="connsiteX95" fmla="*/ 48863 w 533400"/>
                <a:gd name="connsiteY95" fmla="*/ 169450 h 533400"/>
                <a:gd name="connsiteX96" fmla="*/ 50768 w 533400"/>
                <a:gd name="connsiteY96" fmla="*/ 165164 h 533400"/>
                <a:gd name="connsiteX97" fmla="*/ 293656 w 533400"/>
                <a:gd name="connsiteY97" fmla="*/ 28194 h 533400"/>
                <a:gd name="connsiteX98" fmla="*/ 296037 w 533400"/>
                <a:gd name="connsiteY98" fmla="*/ 1238 h 533400"/>
                <a:gd name="connsiteX99" fmla="*/ 291275 w 533400"/>
                <a:gd name="connsiteY99" fmla="*/ 857 h 533400"/>
                <a:gd name="connsiteX100" fmla="*/ 288893 w 533400"/>
                <a:gd name="connsiteY100" fmla="*/ 27813 h 533400"/>
                <a:gd name="connsiteX101" fmla="*/ 293656 w 533400"/>
                <a:gd name="connsiteY101" fmla="*/ 28194 h 533400"/>
                <a:gd name="connsiteX102" fmla="*/ 491300 w 533400"/>
                <a:gd name="connsiteY102" fmla="*/ 169450 h 533400"/>
                <a:gd name="connsiteX103" fmla="*/ 515779 w 533400"/>
                <a:gd name="connsiteY103" fmla="*/ 158115 h 533400"/>
                <a:gd name="connsiteX104" fmla="*/ 513779 w 533400"/>
                <a:gd name="connsiteY104" fmla="*/ 153829 h 533400"/>
                <a:gd name="connsiteX105" fmla="*/ 489395 w 533400"/>
                <a:gd name="connsiteY105" fmla="*/ 165259 h 533400"/>
                <a:gd name="connsiteX106" fmla="*/ 491300 w 533400"/>
                <a:gd name="connsiteY106" fmla="*/ 169450 h 533400"/>
                <a:gd name="connsiteX107" fmla="*/ 499205 w 533400"/>
                <a:gd name="connsiteY107" fmla="*/ 189167 h 533400"/>
                <a:gd name="connsiteX108" fmla="*/ 524637 w 533400"/>
                <a:gd name="connsiteY108" fmla="*/ 179927 h 533400"/>
                <a:gd name="connsiteX109" fmla="*/ 523018 w 533400"/>
                <a:gd name="connsiteY109" fmla="*/ 175451 h 533400"/>
                <a:gd name="connsiteX110" fmla="*/ 497681 w 533400"/>
                <a:gd name="connsiteY110" fmla="*/ 184690 h 533400"/>
                <a:gd name="connsiteX111" fmla="*/ 499205 w 533400"/>
                <a:gd name="connsiteY111" fmla="*/ 189167 h 533400"/>
                <a:gd name="connsiteX112" fmla="*/ 470535 w 533400"/>
                <a:gd name="connsiteY112" fmla="*/ 132588 h 533400"/>
                <a:gd name="connsiteX113" fmla="*/ 492633 w 533400"/>
                <a:gd name="connsiteY113" fmla="*/ 117062 h 533400"/>
                <a:gd name="connsiteX114" fmla="*/ 489871 w 533400"/>
                <a:gd name="connsiteY114" fmla="*/ 113157 h 533400"/>
                <a:gd name="connsiteX115" fmla="*/ 467678 w 533400"/>
                <a:gd name="connsiteY115" fmla="*/ 128683 h 533400"/>
                <a:gd name="connsiteX116" fmla="*/ 470535 w 533400"/>
                <a:gd name="connsiteY116" fmla="*/ 132588 h 533400"/>
                <a:gd name="connsiteX117" fmla="*/ 505397 w 533400"/>
                <a:gd name="connsiteY117" fmla="*/ 209455 h 533400"/>
                <a:gd name="connsiteX118" fmla="*/ 531400 w 533400"/>
                <a:gd name="connsiteY118" fmla="*/ 202502 h 533400"/>
                <a:gd name="connsiteX119" fmla="*/ 530162 w 533400"/>
                <a:gd name="connsiteY119" fmla="*/ 197930 h 533400"/>
                <a:gd name="connsiteX120" fmla="*/ 504063 w 533400"/>
                <a:gd name="connsiteY120" fmla="*/ 204883 h 533400"/>
                <a:gd name="connsiteX121" fmla="*/ 505397 w 533400"/>
                <a:gd name="connsiteY121" fmla="*/ 209455 h 533400"/>
                <a:gd name="connsiteX122" fmla="*/ 512255 w 533400"/>
                <a:gd name="connsiteY122" fmla="*/ 251174 h 533400"/>
                <a:gd name="connsiteX123" fmla="*/ 539210 w 533400"/>
                <a:gd name="connsiteY123" fmla="*/ 248793 h 533400"/>
                <a:gd name="connsiteX124" fmla="*/ 538829 w 533400"/>
                <a:gd name="connsiteY124" fmla="*/ 244031 h 533400"/>
                <a:gd name="connsiteX125" fmla="*/ 511874 w 533400"/>
                <a:gd name="connsiteY125" fmla="*/ 246412 h 533400"/>
                <a:gd name="connsiteX126" fmla="*/ 512255 w 533400"/>
                <a:gd name="connsiteY126" fmla="*/ 251174 h 533400"/>
                <a:gd name="connsiteX127" fmla="*/ 509778 w 533400"/>
                <a:gd name="connsiteY127" fmla="*/ 230124 h 533400"/>
                <a:gd name="connsiteX128" fmla="*/ 536353 w 533400"/>
                <a:gd name="connsiteY128" fmla="*/ 225457 h 533400"/>
                <a:gd name="connsiteX129" fmla="*/ 535591 w 533400"/>
                <a:gd name="connsiteY129" fmla="*/ 220790 h 533400"/>
                <a:gd name="connsiteX130" fmla="*/ 508921 w 533400"/>
                <a:gd name="connsiteY130" fmla="*/ 225457 h 533400"/>
                <a:gd name="connsiteX131" fmla="*/ 509778 w 533400"/>
                <a:gd name="connsiteY131" fmla="*/ 230124 h 533400"/>
                <a:gd name="connsiteX132" fmla="*/ 457772 w 533400"/>
                <a:gd name="connsiteY132" fmla="*/ 115634 h 533400"/>
                <a:gd name="connsiteX133" fmla="*/ 478441 w 533400"/>
                <a:gd name="connsiteY133" fmla="*/ 98298 h 533400"/>
                <a:gd name="connsiteX134" fmla="*/ 475393 w 533400"/>
                <a:gd name="connsiteY134" fmla="*/ 94678 h 533400"/>
                <a:gd name="connsiteX135" fmla="*/ 454628 w 533400"/>
                <a:gd name="connsiteY135" fmla="*/ 112109 h 533400"/>
                <a:gd name="connsiteX136" fmla="*/ 457772 w 533400"/>
                <a:gd name="connsiteY136" fmla="*/ 115634 h 533400"/>
                <a:gd name="connsiteX137" fmla="*/ 481679 w 533400"/>
                <a:gd name="connsiteY137" fmla="*/ 150590 h 533400"/>
                <a:gd name="connsiteX138" fmla="*/ 505111 w 533400"/>
                <a:gd name="connsiteY138" fmla="*/ 137065 h 533400"/>
                <a:gd name="connsiteX139" fmla="*/ 502730 w 533400"/>
                <a:gd name="connsiteY139" fmla="*/ 132874 h 533400"/>
                <a:gd name="connsiteX140" fmla="*/ 479298 w 533400"/>
                <a:gd name="connsiteY140" fmla="*/ 146399 h 533400"/>
                <a:gd name="connsiteX141" fmla="*/ 481679 w 533400"/>
                <a:gd name="connsiteY141" fmla="*/ 150590 h 533400"/>
                <a:gd name="connsiteX142" fmla="*/ 335280 w 533400"/>
                <a:gd name="connsiteY142" fmla="*/ 35909 h 533400"/>
                <a:gd name="connsiteX143" fmla="*/ 342233 w 533400"/>
                <a:gd name="connsiteY143" fmla="*/ 9811 h 533400"/>
                <a:gd name="connsiteX144" fmla="*/ 337661 w 533400"/>
                <a:gd name="connsiteY144" fmla="*/ 8573 h 533400"/>
                <a:gd name="connsiteX145" fmla="*/ 330708 w 533400"/>
                <a:gd name="connsiteY145" fmla="*/ 34576 h 533400"/>
                <a:gd name="connsiteX146" fmla="*/ 335280 w 533400"/>
                <a:gd name="connsiteY146" fmla="*/ 35909 h 533400"/>
                <a:gd name="connsiteX147" fmla="*/ 374999 w 533400"/>
                <a:gd name="connsiteY147" fmla="*/ 50768 h 533400"/>
                <a:gd name="connsiteX148" fmla="*/ 386334 w 533400"/>
                <a:gd name="connsiteY148" fmla="*/ 26289 h 533400"/>
                <a:gd name="connsiteX149" fmla="*/ 382048 w 533400"/>
                <a:gd name="connsiteY149" fmla="*/ 24289 h 533400"/>
                <a:gd name="connsiteX150" fmla="*/ 370618 w 533400"/>
                <a:gd name="connsiteY150" fmla="*/ 48768 h 533400"/>
                <a:gd name="connsiteX151" fmla="*/ 374999 w 533400"/>
                <a:gd name="connsiteY151" fmla="*/ 50768 h 533400"/>
                <a:gd name="connsiteX152" fmla="*/ 355473 w 533400"/>
                <a:gd name="connsiteY152" fmla="*/ 42482 h 533400"/>
                <a:gd name="connsiteX153" fmla="*/ 364712 w 533400"/>
                <a:gd name="connsiteY153" fmla="*/ 17145 h 533400"/>
                <a:gd name="connsiteX154" fmla="*/ 360235 w 533400"/>
                <a:gd name="connsiteY154" fmla="*/ 15526 h 533400"/>
                <a:gd name="connsiteX155" fmla="*/ 350996 w 533400"/>
                <a:gd name="connsiteY155" fmla="*/ 40862 h 533400"/>
                <a:gd name="connsiteX156" fmla="*/ 355473 w 533400"/>
                <a:gd name="connsiteY156" fmla="*/ 42482 h 533400"/>
                <a:gd name="connsiteX157" fmla="*/ 314611 w 533400"/>
                <a:gd name="connsiteY157" fmla="*/ 31147 h 533400"/>
                <a:gd name="connsiteX158" fmla="*/ 319278 w 533400"/>
                <a:gd name="connsiteY158" fmla="*/ 4477 h 533400"/>
                <a:gd name="connsiteX159" fmla="*/ 314611 w 533400"/>
                <a:gd name="connsiteY159" fmla="*/ 3620 h 533400"/>
                <a:gd name="connsiteX160" fmla="*/ 309944 w 533400"/>
                <a:gd name="connsiteY160" fmla="*/ 30194 h 533400"/>
                <a:gd name="connsiteX161" fmla="*/ 314611 w 533400"/>
                <a:gd name="connsiteY161" fmla="*/ 31147 h 533400"/>
                <a:gd name="connsiteX162" fmla="*/ 393573 w 533400"/>
                <a:gd name="connsiteY162" fmla="*/ 60770 h 533400"/>
                <a:gd name="connsiteX163" fmla="*/ 407099 w 533400"/>
                <a:gd name="connsiteY163" fmla="*/ 37338 h 533400"/>
                <a:gd name="connsiteX164" fmla="*/ 403003 w 533400"/>
                <a:gd name="connsiteY164" fmla="*/ 34957 h 533400"/>
                <a:gd name="connsiteX165" fmla="*/ 389477 w 533400"/>
                <a:gd name="connsiteY165" fmla="*/ 58388 h 533400"/>
                <a:gd name="connsiteX166" fmla="*/ 393573 w 533400"/>
                <a:gd name="connsiteY166" fmla="*/ 60770 h 533400"/>
                <a:gd name="connsiteX167" fmla="*/ 443579 w 533400"/>
                <a:gd name="connsiteY167" fmla="*/ 99917 h 533400"/>
                <a:gd name="connsiteX168" fmla="*/ 462725 w 533400"/>
                <a:gd name="connsiteY168" fmla="*/ 80772 h 533400"/>
                <a:gd name="connsiteX169" fmla="*/ 459391 w 533400"/>
                <a:gd name="connsiteY169" fmla="*/ 77343 h 533400"/>
                <a:gd name="connsiteX170" fmla="*/ 440246 w 533400"/>
                <a:gd name="connsiteY170" fmla="*/ 96488 h 533400"/>
                <a:gd name="connsiteX171" fmla="*/ 443579 w 533400"/>
                <a:gd name="connsiteY171" fmla="*/ 99917 h 533400"/>
                <a:gd name="connsiteX172" fmla="*/ 428054 w 533400"/>
                <a:gd name="connsiteY172" fmla="*/ 85439 h 533400"/>
                <a:gd name="connsiteX173" fmla="*/ 445484 w 533400"/>
                <a:gd name="connsiteY173" fmla="*/ 64675 h 533400"/>
                <a:gd name="connsiteX174" fmla="*/ 441865 w 533400"/>
                <a:gd name="connsiteY174" fmla="*/ 61627 h 533400"/>
                <a:gd name="connsiteX175" fmla="*/ 424529 w 533400"/>
                <a:gd name="connsiteY175" fmla="*/ 82296 h 533400"/>
                <a:gd name="connsiteX176" fmla="*/ 428054 w 533400"/>
                <a:gd name="connsiteY176" fmla="*/ 85439 h 533400"/>
                <a:gd name="connsiteX177" fmla="*/ 411385 w 533400"/>
                <a:gd name="connsiteY177" fmla="*/ 72390 h 533400"/>
                <a:gd name="connsiteX178" fmla="*/ 426910 w 533400"/>
                <a:gd name="connsiteY178" fmla="*/ 50197 h 533400"/>
                <a:gd name="connsiteX179" fmla="*/ 423005 w 533400"/>
                <a:gd name="connsiteY179" fmla="*/ 47435 h 533400"/>
                <a:gd name="connsiteX180" fmla="*/ 407480 w 533400"/>
                <a:gd name="connsiteY180" fmla="*/ 69533 h 533400"/>
                <a:gd name="connsiteX181" fmla="*/ 411385 w 533400"/>
                <a:gd name="connsiteY181" fmla="*/ 72390 h 533400"/>
                <a:gd name="connsiteX182" fmla="*/ 454628 w 533400"/>
                <a:gd name="connsiteY182" fmla="*/ 427958 h 533400"/>
                <a:gd name="connsiteX183" fmla="*/ 475393 w 533400"/>
                <a:gd name="connsiteY183" fmla="*/ 445389 h 533400"/>
                <a:gd name="connsiteX184" fmla="*/ 478441 w 533400"/>
                <a:gd name="connsiteY184" fmla="*/ 441770 h 533400"/>
                <a:gd name="connsiteX185" fmla="*/ 457772 w 533400"/>
                <a:gd name="connsiteY185" fmla="*/ 424339 h 533400"/>
                <a:gd name="connsiteX186" fmla="*/ 454628 w 533400"/>
                <a:gd name="connsiteY186" fmla="*/ 427958 h 533400"/>
                <a:gd name="connsiteX187" fmla="*/ 389477 w 533400"/>
                <a:gd name="connsiteY187" fmla="*/ 481584 h 533400"/>
                <a:gd name="connsiteX188" fmla="*/ 403003 w 533400"/>
                <a:gd name="connsiteY188" fmla="*/ 505016 h 533400"/>
                <a:gd name="connsiteX189" fmla="*/ 407099 w 533400"/>
                <a:gd name="connsiteY189" fmla="*/ 502634 h 533400"/>
                <a:gd name="connsiteX190" fmla="*/ 393573 w 533400"/>
                <a:gd name="connsiteY190" fmla="*/ 479203 h 533400"/>
                <a:gd name="connsiteX191" fmla="*/ 389477 w 533400"/>
                <a:gd name="connsiteY191" fmla="*/ 481584 h 533400"/>
                <a:gd name="connsiteX192" fmla="*/ 407480 w 533400"/>
                <a:gd name="connsiteY192" fmla="*/ 470440 h 533400"/>
                <a:gd name="connsiteX193" fmla="*/ 423005 w 533400"/>
                <a:gd name="connsiteY193" fmla="*/ 492633 h 533400"/>
                <a:gd name="connsiteX194" fmla="*/ 426910 w 533400"/>
                <a:gd name="connsiteY194" fmla="*/ 489871 h 533400"/>
                <a:gd name="connsiteX195" fmla="*/ 411385 w 533400"/>
                <a:gd name="connsiteY195" fmla="*/ 467678 h 533400"/>
                <a:gd name="connsiteX196" fmla="*/ 407480 w 533400"/>
                <a:gd name="connsiteY196" fmla="*/ 470440 h 533400"/>
                <a:gd name="connsiteX197" fmla="*/ 370523 w 533400"/>
                <a:gd name="connsiteY197" fmla="*/ 491204 h 533400"/>
                <a:gd name="connsiteX198" fmla="*/ 381953 w 533400"/>
                <a:gd name="connsiteY198" fmla="*/ 515684 h 533400"/>
                <a:gd name="connsiteX199" fmla="*/ 386239 w 533400"/>
                <a:gd name="connsiteY199" fmla="*/ 513683 h 533400"/>
                <a:gd name="connsiteX200" fmla="*/ 374809 w 533400"/>
                <a:gd name="connsiteY200" fmla="*/ 489204 h 533400"/>
                <a:gd name="connsiteX201" fmla="*/ 370523 w 533400"/>
                <a:gd name="connsiteY201" fmla="*/ 491204 h 533400"/>
                <a:gd name="connsiteX202" fmla="*/ 424434 w 533400"/>
                <a:gd name="connsiteY202" fmla="*/ 457676 h 533400"/>
                <a:gd name="connsiteX203" fmla="*/ 441770 w 533400"/>
                <a:gd name="connsiteY203" fmla="*/ 478346 h 533400"/>
                <a:gd name="connsiteX204" fmla="*/ 445389 w 533400"/>
                <a:gd name="connsiteY204" fmla="*/ 475298 h 533400"/>
                <a:gd name="connsiteX205" fmla="*/ 427958 w 533400"/>
                <a:gd name="connsiteY205" fmla="*/ 454533 h 533400"/>
                <a:gd name="connsiteX206" fmla="*/ 424434 w 533400"/>
                <a:gd name="connsiteY206" fmla="*/ 457676 h 533400"/>
                <a:gd name="connsiteX207" fmla="*/ 440150 w 533400"/>
                <a:gd name="connsiteY207" fmla="*/ 443484 h 533400"/>
                <a:gd name="connsiteX208" fmla="*/ 459296 w 533400"/>
                <a:gd name="connsiteY208" fmla="*/ 462629 h 533400"/>
                <a:gd name="connsiteX209" fmla="*/ 462629 w 533400"/>
                <a:gd name="connsiteY209" fmla="*/ 459296 h 533400"/>
                <a:gd name="connsiteX210" fmla="*/ 443484 w 533400"/>
                <a:gd name="connsiteY210" fmla="*/ 440150 h 533400"/>
                <a:gd name="connsiteX211" fmla="*/ 440150 w 533400"/>
                <a:gd name="connsiteY211" fmla="*/ 443484 h 533400"/>
                <a:gd name="connsiteX212" fmla="*/ 309848 w 533400"/>
                <a:gd name="connsiteY212" fmla="*/ 509683 h 533400"/>
                <a:gd name="connsiteX213" fmla="*/ 314611 w 533400"/>
                <a:gd name="connsiteY213" fmla="*/ 536353 h 533400"/>
                <a:gd name="connsiteX214" fmla="*/ 319278 w 533400"/>
                <a:gd name="connsiteY214" fmla="*/ 535591 h 533400"/>
                <a:gd name="connsiteX215" fmla="*/ 314611 w 533400"/>
                <a:gd name="connsiteY215" fmla="*/ 508921 h 533400"/>
                <a:gd name="connsiteX216" fmla="*/ 309848 w 533400"/>
                <a:gd name="connsiteY216" fmla="*/ 509683 h 533400"/>
                <a:gd name="connsiteX217" fmla="*/ 350901 w 533400"/>
                <a:gd name="connsiteY217" fmla="*/ 499110 h 533400"/>
                <a:gd name="connsiteX218" fmla="*/ 360140 w 533400"/>
                <a:gd name="connsiteY218" fmla="*/ 524542 h 533400"/>
                <a:gd name="connsiteX219" fmla="*/ 364617 w 533400"/>
                <a:gd name="connsiteY219" fmla="*/ 522923 h 533400"/>
                <a:gd name="connsiteX220" fmla="*/ 355378 w 533400"/>
                <a:gd name="connsiteY220" fmla="*/ 497491 h 533400"/>
                <a:gd name="connsiteX221" fmla="*/ 350901 w 533400"/>
                <a:gd name="connsiteY221" fmla="*/ 499110 h 533400"/>
                <a:gd name="connsiteX222" fmla="*/ 330613 w 533400"/>
                <a:gd name="connsiteY222" fmla="*/ 505397 h 533400"/>
                <a:gd name="connsiteX223" fmla="*/ 337566 w 533400"/>
                <a:gd name="connsiteY223" fmla="*/ 531400 h 533400"/>
                <a:gd name="connsiteX224" fmla="*/ 342138 w 533400"/>
                <a:gd name="connsiteY224" fmla="*/ 530162 h 533400"/>
                <a:gd name="connsiteX225" fmla="*/ 335090 w 533400"/>
                <a:gd name="connsiteY225" fmla="*/ 504063 h 533400"/>
                <a:gd name="connsiteX226" fmla="*/ 330613 w 533400"/>
                <a:gd name="connsiteY226" fmla="*/ 505397 h 533400"/>
                <a:gd name="connsiteX227" fmla="*/ 467678 w 533400"/>
                <a:gd name="connsiteY227" fmla="*/ 411290 h 533400"/>
                <a:gd name="connsiteX228" fmla="*/ 489871 w 533400"/>
                <a:gd name="connsiteY228" fmla="*/ 426815 h 533400"/>
                <a:gd name="connsiteX229" fmla="*/ 492633 w 533400"/>
                <a:gd name="connsiteY229" fmla="*/ 422910 h 533400"/>
                <a:gd name="connsiteX230" fmla="*/ 470535 w 533400"/>
                <a:gd name="connsiteY230" fmla="*/ 407384 h 533400"/>
                <a:gd name="connsiteX231" fmla="*/ 467678 w 533400"/>
                <a:gd name="connsiteY231" fmla="*/ 411290 h 533400"/>
                <a:gd name="connsiteX232" fmla="*/ 511874 w 533400"/>
                <a:gd name="connsiteY232" fmla="*/ 293561 h 533400"/>
                <a:gd name="connsiteX233" fmla="*/ 538829 w 533400"/>
                <a:gd name="connsiteY233" fmla="*/ 295942 h 533400"/>
                <a:gd name="connsiteX234" fmla="*/ 539210 w 533400"/>
                <a:gd name="connsiteY234" fmla="*/ 291179 h 533400"/>
                <a:gd name="connsiteX235" fmla="*/ 512255 w 533400"/>
                <a:gd name="connsiteY235" fmla="*/ 288798 h 533400"/>
                <a:gd name="connsiteX236" fmla="*/ 511874 w 533400"/>
                <a:gd name="connsiteY236" fmla="*/ 293561 h 533400"/>
                <a:gd name="connsiteX237" fmla="*/ 504158 w 533400"/>
                <a:gd name="connsiteY237" fmla="*/ 335185 h 533400"/>
                <a:gd name="connsiteX238" fmla="*/ 530352 w 533400"/>
                <a:gd name="connsiteY238" fmla="*/ 342233 h 533400"/>
                <a:gd name="connsiteX239" fmla="*/ 531590 w 533400"/>
                <a:gd name="connsiteY239" fmla="*/ 337661 h 533400"/>
                <a:gd name="connsiteX240" fmla="*/ 505587 w 533400"/>
                <a:gd name="connsiteY240" fmla="*/ 330613 h 533400"/>
                <a:gd name="connsiteX241" fmla="*/ 504158 w 533400"/>
                <a:gd name="connsiteY241" fmla="*/ 335185 h 533400"/>
                <a:gd name="connsiteX242" fmla="*/ 288798 w 533400"/>
                <a:gd name="connsiteY242" fmla="*/ 512159 h 533400"/>
                <a:gd name="connsiteX243" fmla="*/ 291179 w 533400"/>
                <a:gd name="connsiteY243" fmla="*/ 539115 h 533400"/>
                <a:gd name="connsiteX244" fmla="*/ 295942 w 533400"/>
                <a:gd name="connsiteY244" fmla="*/ 538734 h 533400"/>
                <a:gd name="connsiteX245" fmla="*/ 293560 w 533400"/>
                <a:gd name="connsiteY245" fmla="*/ 511778 h 533400"/>
                <a:gd name="connsiteX246" fmla="*/ 288798 w 533400"/>
                <a:gd name="connsiteY246" fmla="*/ 512159 h 533400"/>
                <a:gd name="connsiteX247" fmla="*/ 513017 w 533400"/>
                <a:gd name="connsiteY247" fmla="*/ 267653 h 533400"/>
                <a:gd name="connsiteX248" fmla="*/ 513112 w 533400"/>
                <a:gd name="connsiteY248" fmla="*/ 270034 h 533400"/>
                <a:gd name="connsiteX249" fmla="*/ 513017 w 533400"/>
                <a:gd name="connsiteY249" fmla="*/ 272415 h 533400"/>
                <a:gd name="connsiteX250" fmla="*/ 540068 w 533400"/>
                <a:gd name="connsiteY250" fmla="*/ 272415 h 533400"/>
                <a:gd name="connsiteX251" fmla="*/ 540068 w 533400"/>
                <a:gd name="connsiteY251" fmla="*/ 267653 h 533400"/>
                <a:gd name="connsiteX252" fmla="*/ 513017 w 533400"/>
                <a:gd name="connsiteY252" fmla="*/ 267653 h 533400"/>
                <a:gd name="connsiteX253" fmla="*/ 508921 w 533400"/>
                <a:gd name="connsiteY253" fmla="*/ 314516 h 533400"/>
                <a:gd name="connsiteX254" fmla="*/ 535591 w 533400"/>
                <a:gd name="connsiteY254" fmla="*/ 319183 h 533400"/>
                <a:gd name="connsiteX255" fmla="*/ 536353 w 533400"/>
                <a:gd name="connsiteY255" fmla="*/ 314516 h 533400"/>
                <a:gd name="connsiteX256" fmla="*/ 509683 w 533400"/>
                <a:gd name="connsiteY256" fmla="*/ 309848 h 533400"/>
                <a:gd name="connsiteX257" fmla="*/ 508921 w 533400"/>
                <a:gd name="connsiteY257" fmla="*/ 314516 h 533400"/>
                <a:gd name="connsiteX258" fmla="*/ 497586 w 533400"/>
                <a:gd name="connsiteY258" fmla="*/ 355378 h 533400"/>
                <a:gd name="connsiteX259" fmla="*/ 523018 w 533400"/>
                <a:gd name="connsiteY259" fmla="*/ 364617 h 533400"/>
                <a:gd name="connsiteX260" fmla="*/ 524637 w 533400"/>
                <a:gd name="connsiteY260" fmla="*/ 360140 h 533400"/>
                <a:gd name="connsiteX261" fmla="*/ 499205 w 533400"/>
                <a:gd name="connsiteY261" fmla="*/ 350901 h 533400"/>
                <a:gd name="connsiteX262" fmla="*/ 497586 w 533400"/>
                <a:gd name="connsiteY262" fmla="*/ 355378 h 533400"/>
                <a:gd name="connsiteX263" fmla="*/ 479298 w 533400"/>
                <a:gd name="connsiteY263" fmla="*/ 393573 h 533400"/>
                <a:gd name="connsiteX264" fmla="*/ 502730 w 533400"/>
                <a:gd name="connsiteY264" fmla="*/ 407099 h 533400"/>
                <a:gd name="connsiteX265" fmla="*/ 505111 w 533400"/>
                <a:gd name="connsiteY265" fmla="*/ 402908 h 533400"/>
                <a:gd name="connsiteX266" fmla="*/ 481679 w 533400"/>
                <a:gd name="connsiteY266" fmla="*/ 389382 h 533400"/>
                <a:gd name="connsiteX267" fmla="*/ 479298 w 533400"/>
                <a:gd name="connsiteY267" fmla="*/ 393573 h 533400"/>
                <a:gd name="connsiteX268" fmla="*/ 489299 w 533400"/>
                <a:gd name="connsiteY268" fmla="*/ 374904 h 533400"/>
                <a:gd name="connsiteX269" fmla="*/ 513779 w 533400"/>
                <a:gd name="connsiteY269" fmla="*/ 386334 h 533400"/>
                <a:gd name="connsiteX270" fmla="*/ 515779 w 533400"/>
                <a:gd name="connsiteY270" fmla="*/ 381953 h 533400"/>
                <a:gd name="connsiteX271" fmla="*/ 491300 w 533400"/>
                <a:gd name="connsiteY271" fmla="*/ 370523 h 533400"/>
                <a:gd name="connsiteX272" fmla="*/ 489299 w 533400"/>
                <a:gd name="connsiteY272" fmla="*/ 374904 h 533400"/>
                <a:gd name="connsiteX273" fmla="*/ 146495 w 533400"/>
                <a:gd name="connsiteY273" fmla="*/ 479203 h 533400"/>
                <a:gd name="connsiteX274" fmla="*/ 132969 w 533400"/>
                <a:gd name="connsiteY274" fmla="*/ 502634 h 533400"/>
                <a:gd name="connsiteX275" fmla="*/ 137065 w 533400"/>
                <a:gd name="connsiteY275" fmla="*/ 505016 h 533400"/>
                <a:gd name="connsiteX276" fmla="*/ 150590 w 533400"/>
                <a:gd name="connsiteY276" fmla="*/ 481584 h 533400"/>
                <a:gd name="connsiteX277" fmla="*/ 146495 w 533400"/>
                <a:gd name="connsiteY277" fmla="*/ 479203 h 533400"/>
                <a:gd name="connsiteX278" fmla="*/ 58484 w 533400"/>
                <a:gd name="connsiteY278" fmla="*/ 389382 h 533400"/>
                <a:gd name="connsiteX279" fmla="*/ 35052 w 533400"/>
                <a:gd name="connsiteY279" fmla="*/ 402908 h 533400"/>
                <a:gd name="connsiteX280" fmla="*/ 37433 w 533400"/>
                <a:gd name="connsiteY280" fmla="*/ 407003 h 533400"/>
                <a:gd name="connsiteX281" fmla="*/ 60865 w 533400"/>
                <a:gd name="connsiteY281" fmla="*/ 393478 h 533400"/>
                <a:gd name="connsiteX282" fmla="*/ 58484 w 533400"/>
                <a:gd name="connsiteY282" fmla="*/ 389382 h 533400"/>
                <a:gd name="connsiteX283" fmla="*/ 48863 w 533400"/>
                <a:gd name="connsiteY283" fmla="*/ 370523 h 533400"/>
                <a:gd name="connsiteX284" fmla="*/ 24384 w 533400"/>
                <a:gd name="connsiteY284" fmla="*/ 381953 h 533400"/>
                <a:gd name="connsiteX285" fmla="*/ 26384 w 533400"/>
                <a:gd name="connsiteY285" fmla="*/ 386239 h 533400"/>
                <a:gd name="connsiteX286" fmla="*/ 50768 w 533400"/>
                <a:gd name="connsiteY286" fmla="*/ 374809 h 533400"/>
                <a:gd name="connsiteX287" fmla="*/ 48863 w 533400"/>
                <a:gd name="connsiteY287" fmla="*/ 370523 h 533400"/>
                <a:gd name="connsiteX288" fmla="*/ 69723 w 533400"/>
                <a:gd name="connsiteY288" fmla="*/ 407384 h 533400"/>
                <a:gd name="connsiteX289" fmla="*/ 47530 w 533400"/>
                <a:gd name="connsiteY289" fmla="*/ 422910 h 533400"/>
                <a:gd name="connsiteX290" fmla="*/ 50292 w 533400"/>
                <a:gd name="connsiteY290" fmla="*/ 426815 h 533400"/>
                <a:gd name="connsiteX291" fmla="*/ 72485 w 533400"/>
                <a:gd name="connsiteY291" fmla="*/ 411290 h 533400"/>
                <a:gd name="connsiteX292" fmla="*/ 69723 w 533400"/>
                <a:gd name="connsiteY292" fmla="*/ 407384 h 533400"/>
                <a:gd name="connsiteX293" fmla="*/ 82391 w 533400"/>
                <a:gd name="connsiteY293" fmla="*/ 424339 h 533400"/>
                <a:gd name="connsiteX294" fmla="*/ 61722 w 533400"/>
                <a:gd name="connsiteY294" fmla="*/ 441674 h 533400"/>
                <a:gd name="connsiteX295" fmla="*/ 64770 w 533400"/>
                <a:gd name="connsiteY295" fmla="*/ 445294 h 533400"/>
                <a:gd name="connsiteX296" fmla="*/ 85535 w 533400"/>
                <a:gd name="connsiteY296" fmla="*/ 427863 h 533400"/>
                <a:gd name="connsiteX297" fmla="*/ 82391 w 533400"/>
                <a:gd name="connsiteY297" fmla="*/ 424339 h 533400"/>
                <a:gd name="connsiteX298" fmla="*/ 96584 w 533400"/>
                <a:gd name="connsiteY298" fmla="*/ 440055 h 533400"/>
                <a:gd name="connsiteX299" fmla="*/ 77438 w 533400"/>
                <a:gd name="connsiteY299" fmla="*/ 459200 h 533400"/>
                <a:gd name="connsiteX300" fmla="*/ 80772 w 533400"/>
                <a:gd name="connsiteY300" fmla="*/ 462629 h 533400"/>
                <a:gd name="connsiteX301" fmla="*/ 99917 w 533400"/>
                <a:gd name="connsiteY301" fmla="*/ 443484 h 533400"/>
                <a:gd name="connsiteX302" fmla="*/ 96584 w 533400"/>
                <a:gd name="connsiteY302" fmla="*/ 440055 h 533400"/>
                <a:gd name="connsiteX303" fmla="*/ 30385 w 533400"/>
                <a:gd name="connsiteY303" fmla="*/ 309848 h 533400"/>
                <a:gd name="connsiteX304" fmla="*/ 3715 w 533400"/>
                <a:gd name="connsiteY304" fmla="*/ 314516 h 533400"/>
                <a:gd name="connsiteX305" fmla="*/ 4572 w 533400"/>
                <a:gd name="connsiteY305" fmla="*/ 319183 h 533400"/>
                <a:gd name="connsiteX306" fmla="*/ 31242 w 533400"/>
                <a:gd name="connsiteY306" fmla="*/ 314420 h 533400"/>
                <a:gd name="connsiteX307" fmla="*/ 30385 w 533400"/>
                <a:gd name="connsiteY307" fmla="*/ 309848 h 533400"/>
                <a:gd name="connsiteX308" fmla="*/ 270034 w 533400"/>
                <a:gd name="connsiteY308" fmla="*/ 513017 h 533400"/>
                <a:gd name="connsiteX309" fmla="*/ 267653 w 533400"/>
                <a:gd name="connsiteY309" fmla="*/ 512921 h 533400"/>
                <a:gd name="connsiteX310" fmla="*/ 267653 w 533400"/>
                <a:gd name="connsiteY310" fmla="*/ 539972 h 533400"/>
                <a:gd name="connsiteX311" fmla="*/ 272415 w 533400"/>
                <a:gd name="connsiteY311" fmla="*/ 539972 h 533400"/>
                <a:gd name="connsiteX312" fmla="*/ 272415 w 533400"/>
                <a:gd name="connsiteY312" fmla="*/ 512921 h 533400"/>
                <a:gd name="connsiteX313" fmla="*/ 270034 w 533400"/>
                <a:gd name="connsiteY313" fmla="*/ 513017 h 533400"/>
                <a:gd name="connsiteX314" fmla="*/ 34671 w 533400"/>
                <a:gd name="connsiteY314" fmla="*/ 330613 h 533400"/>
                <a:gd name="connsiteX315" fmla="*/ 8573 w 533400"/>
                <a:gd name="connsiteY315" fmla="*/ 337566 h 533400"/>
                <a:gd name="connsiteX316" fmla="*/ 9811 w 533400"/>
                <a:gd name="connsiteY316" fmla="*/ 342138 h 533400"/>
                <a:gd name="connsiteX317" fmla="*/ 35909 w 533400"/>
                <a:gd name="connsiteY317" fmla="*/ 335090 h 533400"/>
                <a:gd name="connsiteX318" fmla="*/ 34671 w 533400"/>
                <a:gd name="connsiteY318" fmla="*/ 330613 h 533400"/>
                <a:gd name="connsiteX319" fmla="*/ 40957 w 533400"/>
                <a:gd name="connsiteY319" fmla="*/ 350901 h 533400"/>
                <a:gd name="connsiteX320" fmla="*/ 15526 w 533400"/>
                <a:gd name="connsiteY320" fmla="*/ 360045 h 533400"/>
                <a:gd name="connsiteX321" fmla="*/ 17145 w 533400"/>
                <a:gd name="connsiteY321" fmla="*/ 364522 h 533400"/>
                <a:gd name="connsiteX322" fmla="*/ 42482 w 533400"/>
                <a:gd name="connsiteY322" fmla="*/ 355283 h 533400"/>
                <a:gd name="connsiteX323" fmla="*/ 40957 w 533400"/>
                <a:gd name="connsiteY323" fmla="*/ 350901 h 533400"/>
                <a:gd name="connsiteX324" fmla="*/ 225552 w 533400"/>
                <a:gd name="connsiteY324" fmla="*/ 508825 h 533400"/>
                <a:gd name="connsiteX325" fmla="*/ 220885 w 533400"/>
                <a:gd name="connsiteY325" fmla="*/ 535496 h 533400"/>
                <a:gd name="connsiteX326" fmla="*/ 225552 w 533400"/>
                <a:gd name="connsiteY326" fmla="*/ 536258 h 533400"/>
                <a:gd name="connsiteX327" fmla="*/ 230315 w 533400"/>
                <a:gd name="connsiteY327" fmla="*/ 509588 h 533400"/>
                <a:gd name="connsiteX328" fmla="*/ 225552 w 533400"/>
                <a:gd name="connsiteY328" fmla="*/ 508825 h 533400"/>
                <a:gd name="connsiteX329" fmla="*/ 112109 w 533400"/>
                <a:gd name="connsiteY329" fmla="*/ 454533 h 533400"/>
                <a:gd name="connsiteX330" fmla="*/ 94679 w 533400"/>
                <a:gd name="connsiteY330" fmla="*/ 475298 h 533400"/>
                <a:gd name="connsiteX331" fmla="*/ 98298 w 533400"/>
                <a:gd name="connsiteY331" fmla="*/ 478346 h 533400"/>
                <a:gd name="connsiteX332" fmla="*/ 115729 w 533400"/>
                <a:gd name="connsiteY332" fmla="*/ 457676 h 533400"/>
                <a:gd name="connsiteX333" fmla="*/ 112109 w 533400"/>
                <a:gd name="connsiteY333" fmla="*/ 454533 h 533400"/>
                <a:gd name="connsiteX334" fmla="*/ 184690 w 533400"/>
                <a:gd name="connsiteY334" fmla="*/ 497491 h 533400"/>
                <a:gd name="connsiteX335" fmla="*/ 175451 w 533400"/>
                <a:gd name="connsiteY335" fmla="*/ 522827 h 533400"/>
                <a:gd name="connsiteX336" fmla="*/ 179927 w 533400"/>
                <a:gd name="connsiteY336" fmla="*/ 524447 h 533400"/>
                <a:gd name="connsiteX337" fmla="*/ 189167 w 533400"/>
                <a:gd name="connsiteY337" fmla="*/ 499015 h 533400"/>
                <a:gd name="connsiteX338" fmla="*/ 184690 w 533400"/>
                <a:gd name="connsiteY338" fmla="*/ 497491 h 533400"/>
                <a:gd name="connsiteX339" fmla="*/ 246602 w 533400"/>
                <a:gd name="connsiteY339" fmla="*/ 511778 h 533400"/>
                <a:gd name="connsiteX340" fmla="*/ 244221 w 533400"/>
                <a:gd name="connsiteY340" fmla="*/ 538734 h 533400"/>
                <a:gd name="connsiteX341" fmla="*/ 248984 w 533400"/>
                <a:gd name="connsiteY341" fmla="*/ 539115 h 533400"/>
                <a:gd name="connsiteX342" fmla="*/ 251365 w 533400"/>
                <a:gd name="connsiteY342" fmla="*/ 512064 h 533400"/>
                <a:gd name="connsiteX343" fmla="*/ 246602 w 533400"/>
                <a:gd name="connsiteY343" fmla="*/ 511778 h 533400"/>
                <a:gd name="connsiteX344" fmla="*/ 204883 w 533400"/>
                <a:gd name="connsiteY344" fmla="*/ 504063 h 533400"/>
                <a:gd name="connsiteX345" fmla="*/ 197834 w 533400"/>
                <a:gd name="connsiteY345" fmla="*/ 530162 h 533400"/>
                <a:gd name="connsiteX346" fmla="*/ 202406 w 533400"/>
                <a:gd name="connsiteY346" fmla="*/ 531400 h 533400"/>
                <a:gd name="connsiteX347" fmla="*/ 209360 w 533400"/>
                <a:gd name="connsiteY347" fmla="*/ 505397 h 533400"/>
                <a:gd name="connsiteX348" fmla="*/ 204883 w 533400"/>
                <a:gd name="connsiteY348" fmla="*/ 504063 h 533400"/>
                <a:gd name="connsiteX349" fmla="*/ 128778 w 533400"/>
                <a:gd name="connsiteY349" fmla="*/ 467582 h 533400"/>
                <a:gd name="connsiteX350" fmla="*/ 113252 w 533400"/>
                <a:gd name="connsiteY350" fmla="*/ 489775 h 533400"/>
                <a:gd name="connsiteX351" fmla="*/ 117158 w 533400"/>
                <a:gd name="connsiteY351" fmla="*/ 492538 h 533400"/>
                <a:gd name="connsiteX352" fmla="*/ 132683 w 533400"/>
                <a:gd name="connsiteY352" fmla="*/ 470345 h 533400"/>
                <a:gd name="connsiteX353" fmla="*/ 128778 w 533400"/>
                <a:gd name="connsiteY353" fmla="*/ 467582 h 533400"/>
                <a:gd name="connsiteX354" fmla="*/ 27813 w 533400"/>
                <a:gd name="connsiteY354" fmla="*/ 288798 h 533400"/>
                <a:gd name="connsiteX355" fmla="*/ 857 w 533400"/>
                <a:gd name="connsiteY355" fmla="*/ 291179 h 533400"/>
                <a:gd name="connsiteX356" fmla="*/ 1238 w 533400"/>
                <a:gd name="connsiteY356" fmla="*/ 295942 h 533400"/>
                <a:gd name="connsiteX357" fmla="*/ 28194 w 533400"/>
                <a:gd name="connsiteY357" fmla="*/ 293561 h 533400"/>
                <a:gd name="connsiteX358" fmla="*/ 27813 w 533400"/>
                <a:gd name="connsiteY358" fmla="*/ 288798 h 533400"/>
                <a:gd name="connsiteX359" fmla="*/ 165164 w 533400"/>
                <a:gd name="connsiteY359" fmla="*/ 489299 h 533400"/>
                <a:gd name="connsiteX360" fmla="*/ 153829 w 533400"/>
                <a:gd name="connsiteY360" fmla="*/ 513683 h 533400"/>
                <a:gd name="connsiteX361" fmla="*/ 158115 w 533400"/>
                <a:gd name="connsiteY361" fmla="*/ 515684 h 533400"/>
                <a:gd name="connsiteX362" fmla="*/ 169545 w 533400"/>
                <a:gd name="connsiteY362" fmla="*/ 491204 h 533400"/>
                <a:gd name="connsiteX363" fmla="*/ 165164 w 533400"/>
                <a:gd name="connsiteY363" fmla="*/ 489299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</a:cxnLst>
              <a:rect l="l" t="t" r="r" b="b"/>
              <a:pathLst>
                <a:path w="533400" h="533400">
                  <a:moveTo>
                    <a:pt x="146495" y="60770"/>
                  </a:moveTo>
                  <a:lnTo>
                    <a:pt x="132969" y="37338"/>
                  </a:lnTo>
                  <a:lnTo>
                    <a:pt x="137160" y="34957"/>
                  </a:lnTo>
                  <a:lnTo>
                    <a:pt x="150686" y="58388"/>
                  </a:lnTo>
                  <a:cubicBezTo>
                    <a:pt x="149257" y="59150"/>
                    <a:pt x="147923" y="59912"/>
                    <a:pt x="146495" y="60770"/>
                  </a:cubicBezTo>
                  <a:close/>
                  <a:moveTo>
                    <a:pt x="169545" y="48768"/>
                  </a:moveTo>
                  <a:lnTo>
                    <a:pt x="158115" y="24289"/>
                  </a:lnTo>
                  <a:lnTo>
                    <a:pt x="153829" y="26289"/>
                  </a:lnTo>
                  <a:lnTo>
                    <a:pt x="165259" y="50673"/>
                  </a:lnTo>
                  <a:cubicBezTo>
                    <a:pt x="166592" y="50006"/>
                    <a:pt x="168116" y="49435"/>
                    <a:pt x="169545" y="48768"/>
                  </a:cubicBezTo>
                  <a:close/>
                  <a:moveTo>
                    <a:pt x="99917" y="96488"/>
                  </a:moveTo>
                  <a:lnTo>
                    <a:pt x="80867" y="77343"/>
                  </a:lnTo>
                  <a:lnTo>
                    <a:pt x="77438" y="80677"/>
                  </a:lnTo>
                  <a:lnTo>
                    <a:pt x="96584" y="99822"/>
                  </a:lnTo>
                  <a:cubicBezTo>
                    <a:pt x="97727" y="98774"/>
                    <a:pt x="98870" y="97631"/>
                    <a:pt x="99917" y="96488"/>
                  </a:cubicBezTo>
                  <a:close/>
                  <a:moveTo>
                    <a:pt x="115729" y="82296"/>
                  </a:moveTo>
                  <a:lnTo>
                    <a:pt x="98393" y="61627"/>
                  </a:lnTo>
                  <a:lnTo>
                    <a:pt x="94774" y="64675"/>
                  </a:lnTo>
                  <a:lnTo>
                    <a:pt x="112204" y="85439"/>
                  </a:lnTo>
                  <a:cubicBezTo>
                    <a:pt x="113348" y="84392"/>
                    <a:pt x="114491" y="83344"/>
                    <a:pt x="115729" y="82296"/>
                  </a:cubicBezTo>
                  <a:close/>
                  <a:moveTo>
                    <a:pt x="132683" y="69628"/>
                  </a:moveTo>
                  <a:lnTo>
                    <a:pt x="117158" y="47530"/>
                  </a:lnTo>
                  <a:lnTo>
                    <a:pt x="113252" y="50292"/>
                  </a:lnTo>
                  <a:lnTo>
                    <a:pt x="128778" y="72485"/>
                  </a:lnTo>
                  <a:cubicBezTo>
                    <a:pt x="130016" y="71438"/>
                    <a:pt x="131350" y="70485"/>
                    <a:pt x="132683" y="69628"/>
                  </a:cubicBezTo>
                  <a:close/>
                  <a:moveTo>
                    <a:pt x="230219" y="30290"/>
                  </a:moveTo>
                  <a:lnTo>
                    <a:pt x="225552" y="3715"/>
                  </a:lnTo>
                  <a:lnTo>
                    <a:pt x="220885" y="4477"/>
                  </a:lnTo>
                  <a:lnTo>
                    <a:pt x="225552" y="31147"/>
                  </a:lnTo>
                  <a:cubicBezTo>
                    <a:pt x="227076" y="30861"/>
                    <a:pt x="228695" y="30575"/>
                    <a:pt x="230219" y="30290"/>
                  </a:cubicBezTo>
                  <a:close/>
                  <a:moveTo>
                    <a:pt x="189167" y="40862"/>
                  </a:moveTo>
                  <a:lnTo>
                    <a:pt x="179927" y="15526"/>
                  </a:lnTo>
                  <a:lnTo>
                    <a:pt x="175451" y="17145"/>
                  </a:lnTo>
                  <a:lnTo>
                    <a:pt x="184690" y="42482"/>
                  </a:lnTo>
                  <a:cubicBezTo>
                    <a:pt x="186214" y="41910"/>
                    <a:pt x="187643" y="41339"/>
                    <a:pt x="189167" y="40862"/>
                  </a:cubicBezTo>
                  <a:close/>
                  <a:moveTo>
                    <a:pt x="251270" y="27813"/>
                  </a:moveTo>
                  <a:lnTo>
                    <a:pt x="248888" y="857"/>
                  </a:lnTo>
                  <a:lnTo>
                    <a:pt x="244126" y="1238"/>
                  </a:lnTo>
                  <a:lnTo>
                    <a:pt x="246507" y="28194"/>
                  </a:lnTo>
                  <a:cubicBezTo>
                    <a:pt x="248126" y="28004"/>
                    <a:pt x="249746" y="27908"/>
                    <a:pt x="251270" y="27813"/>
                  </a:cubicBezTo>
                  <a:close/>
                  <a:moveTo>
                    <a:pt x="209455" y="34576"/>
                  </a:moveTo>
                  <a:lnTo>
                    <a:pt x="202502" y="8573"/>
                  </a:lnTo>
                  <a:lnTo>
                    <a:pt x="197930" y="9811"/>
                  </a:lnTo>
                  <a:lnTo>
                    <a:pt x="204978" y="35909"/>
                  </a:lnTo>
                  <a:cubicBezTo>
                    <a:pt x="206407" y="35433"/>
                    <a:pt x="207931" y="35052"/>
                    <a:pt x="209455" y="34576"/>
                  </a:cubicBezTo>
                  <a:close/>
                  <a:moveTo>
                    <a:pt x="85535" y="112014"/>
                  </a:moveTo>
                  <a:lnTo>
                    <a:pt x="64865" y="94583"/>
                  </a:lnTo>
                  <a:lnTo>
                    <a:pt x="61817" y="98203"/>
                  </a:lnTo>
                  <a:lnTo>
                    <a:pt x="82487" y="115538"/>
                  </a:lnTo>
                  <a:cubicBezTo>
                    <a:pt x="83439" y="114395"/>
                    <a:pt x="84487" y="113157"/>
                    <a:pt x="85535" y="112014"/>
                  </a:cubicBezTo>
                  <a:close/>
                  <a:moveTo>
                    <a:pt x="36005" y="204788"/>
                  </a:moveTo>
                  <a:lnTo>
                    <a:pt x="9906" y="197834"/>
                  </a:lnTo>
                  <a:lnTo>
                    <a:pt x="8668" y="202406"/>
                  </a:lnTo>
                  <a:lnTo>
                    <a:pt x="34766" y="209360"/>
                  </a:lnTo>
                  <a:cubicBezTo>
                    <a:pt x="35052" y="207836"/>
                    <a:pt x="35528" y="206312"/>
                    <a:pt x="36005" y="204788"/>
                  </a:cubicBezTo>
                  <a:close/>
                  <a:moveTo>
                    <a:pt x="31242" y="225457"/>
                  </a:moveTo>
                  <a:lnTo>
                    <a:pt x="4572" y="220790"/>
                  </a:lnTo>
                  <a:lnTo>
                    <a:pt x="3715" y="225457"/>
                  </a:lnTo>
                  <a:lnTo>
                    <a:pt x="30385" y="230219"/>
                  </a:lnTo>
                  <a:cubicBezTo>
                    <a:pt x="30670" y="228600"/>
                    <a:pt x="30956" y="226981"/>
                    <a:pt x="31242" y="225457"/>
                  </a:cubicBezTo>
                  <a:close/>
                  <a:moveTo>
                    <a:pt x="28194" y="246412"/>
                  </a:moveTo>
                  <a:lnTo>
                    <a:pt x="1238" y="244031"/>
                  </a:lnTo>
                  <a:lnTo>
                    <a:pt x="857" y="248793"/>
                  </a:lnTo>
                  <a:lnTo>
                    <a:pt x="27813" y="251174"/>
                  </a:lnTo>
                  <a:cubicBezTo>
                    <a:pt x="28004" y="249650"/>
                    <a:pt x="28099" y="248031"/>
                    <a:pt x="28194" y="246412"/>
                  </a:cubicBezTo>
                  <a:close/>
                  <a:moveTo>
                    <a:pt x="42577" y="184594"/>
                  </a:moveTo>
                  <a:lnTo>
                    <a:pt x="17240" y="175355"/>
                  </a:lnTo>
                  <a:lnTo>
                    <a:pt x="15621" y="179832"/>
                  </a:lnTo>
                  <a:lnTo>
                    <a:pt x="40957" y="189071"/>
                  </a:lnTo>
                  <a:cubicBezTo>
                    <a:pt x="41434" y="187643"/>
                    <a:pt x="42005" y="186119"/>
                    <a:pt x="42577" y="184594"/>
                  </a:cubicBezTo>
                  <a:close/>
                  <a:moveTo>
                    <a:pt x="60865" y="146495"/>
                  </a:moveTo>
                  <a:lnTo>
                    <a:pt x="37433" y="132969"/>
                  </a:lnTo>
                  <a:lnTo>
                    <a:pt x="35052" y="137065"/>
                  </a:lnTo>
                  <a:lnTo>
                    <a:pt x="58484" y="150590"/>
                  </a:lnTo>
                  <a:cubicBezTo>
                    <a:pt x="59245" y="149162"/>
                    <a:pt x="60007" y="147828"/>
                    <a:pt x="60865" y="146495"/>
                  </a:cubicBezTo>
                  <a:close/>
                  <a:moveTo>
                    <a:pt x="72390" y="128683"/>
                  </a:moveTo>
                  <a:lnTo>
                    <a:pt x="50197" y="113157"/>
                  </a:lnTo>
                  <a:lnTo>
                    <a:pt x="47435" y="117062"/>
                  </a:lnTo>
                  <a:lnTo>
                    <a:pt x="69533" y="132588"/>
                  </a:lnTo>
                  <a:cubicBezTo>
                    <a:pt x="70580" y="131255"/>
                    <a:pt x="71533" y="130016"/>
                    <a:pt x="72390" y="128683"/>
                  </a:cubicBezTo>
                  <a:close/>
                  <a:moveTo>
                    <a:pt x="270034" y="26956"/>
                  </a:moveTo>
                  <a:cubicBezTo>
                    <a:pt x="270796" y="26956"/>
                    <a:pt x="271653" y="27051"/>
                    <a:pt x="272415" y="27051"/>
                  </a:cubicBezTo>
                  <a:lnTo>
                    <a:pt x="272415" y="0"/>
                  </a:lnTo>
                  <a:lnTo>
                    <a:pt x="267653" y="0"/>
                  </a:lnTo>
                  <a:lnTo>
                    <a:pt x="267653" y="27051"/>
                  </a:lnTo>
                  <a:cubicBezTo>
                    <a:pt x="268510" y="27051"/>
                    <a:pt x="269272" y="26956"/>
                    <a:pt x="270034" y="26956"/>
                  </a:cubicBezTo>
                  <a:close/>
                  <a:moveTo>
                    <a:pt x="27051" y="270034"/>
                  </a:moveTo>
                  <a:cubicBezTo>
                    <a:pt x="27051" y="269272"/>
                    <a:pt x="27146" y="268415"/>
                    <a:pt x="27146" y="267653"/>
                  </a:cubicBezTo>
                  <a:lnTo>
                    <a:pt x="0" y="267653"/>
                  </a:lnTo>
                  <a:lnTo>
                    <a:pt x="0" y="272415"/>
                  </a:lnTo>
                  <a:lnTo>
                    <a:pt x="27146" y="272415"/>
                  </a:lnTo>
                  <a:cubicBezTo>
                    <a:pt x="27146" y="271558"/>
                    <a:pt x="27051" y="270796"/>
                    <a:pt x="27051" y="270034"/>
                  </a:cubicBezTo>
                  <a:close/>
                  <a:moveTo>
                    <a:pt x="50768" y="165164"/>
                  </a:moveTo>
                  <a:lnTo>
                    <a:pt x="26384" y="153734"/>
                  </a:lnTo>
                  <a:lnTo>
                    <a:pt x="24384" y="158020"/>
                  </a:lnTo>
                  <a:lnTo>
                    <a:pt x="48863" y="169450"/>
                  </a:lnTo>
                  <a:cubicBezTo>
                    <a:pt x="49530" y="168021"/>
                    <a:pt x="50101" y="166497"/>
                    <a:pt x="50768" y="165164"/>
                  </a:cubicBezTo>
                  <a:close/>
                  <a:moveTo>
                    <a:pt x="293656" y="28194"/>
                  </a:moveTo>
                  <a:lnTo>
                    <a:pt x="296037" y="1238"/>
                  </a:lnTo>
                  <a:lnTo>
                    <a:pt x="291275" y="857"/>
                  </a:lnTo>
                  <a:lnTo>
                    <a:pt x="288893" y="27813"/>
                  </a:lnTo>
                  <a:cubicBezTo>
                    <a:pt x="290513" y="27908"/>
                    <a:pt x="292037" y="28004"/>
                    <a:pt x="293656" y="28194"/>
                  </a:cubicBezTo>
                  <a:close/>
                  <a:moveTo>
                    <a:pt x="491300" y="169450"/>
                  </a:moveTo>
                  <a:lnTo>
                    <a:pt x="515779" y="158115"/>
                  </a:lnTo>
                  <a:lnTo>
                    <a:pt x="513779" y="153829"/>
                  </a:lnTo>
                  <a:lnTo>
                    <a:pt x="489395" y="165259"/>
                  </a:lnTo>
                  <a:cubicBezTo>
                    <a:pt x="489966" y="166592"/>
                    <a:pt x="490633" y="168021"/>
                    <a:pt x="491300" y="169450"/>
                  </a:cubicBezTo>
                  <a:close/>
                  <a:moveTo>
                    <a:pt x="499205" y="189167"/>
                  </a:moveTo>
                  <a:lnTo>
                    <a:pt x="524637" y="179927"/>
                  </a:lnTo>
                  <a:lnTo>
                    <a:pt x="523018" y="175451"/>
                  </a:lnTo>
                  <a:lnTo>
                    <a:pt x="497681" y="184690"/>
                  </a:lnTo>
                  <a:cubicBezTo>
                    <a:pt x="498158" y="186119"/>
                    <a:pt x="498729" y="187643"/>
                    <a:pt x="499205" y="189167"/>
                  </a:cubicBezTo>
                  <a:close/>
                  <a:moveTo>
                    <a:pt x="470535" y="132588"/>
                  </a:moveTo>
                  <a:lnTo>
                    <a:pt x="492633" y="117062"/>
                  </a:lnTo>
                  <a:lnTo>
                    <a:pt x="489871" y="113157"/>
                  </a:lnTo>
                  <a:lnTo>
                    <a:pt x="467678" y="128683"/>
                  </a:lnTo>
                  <a:cubicBezTo>
                    <a:pt x="468630" y="130016"/>
                    <a:pt x="469583" y="131255"/>
                    <a:pt x="470535" y="132588"/>
                  </a:cubicBezTo>
                  <a:close/>
                  <a:moveTo>
                    <a:pt x="505397" y="209455"/>
                  </a:moveTo>
                  <a:lnTo>
                    <a:pt x="531400" y="202502"/>
                  </a:lnTo>
                  <a:lnTo>
                    <a:pt x="530162" y="197930"/>
                  </a:lnTo>
                  <a:lnTo>
                    <a:pt x="504063" y="204883"/>
                  </a:lnTo>
                  <a:cubicBezTo>
                    <a:pt x="504635" y="206312"/>
                    <a:pt x="505016" y="207836"/>
                    <a:pt x="505397" y="209455"/>
                  </a:cubicBezTo>
                  <a:close/>
                  <a:moveTo>
                    <a:pt x="512255" y="251174"/>
                  </a:moveTo>
                  <a:lnTo>
                    <a:pt x="539210" y="248793"/>
                  </a:lnTo>
                  <a:lnTo>
                    <a:pt x="538829" y="244031"/>
                  </a:lnTo>
                  <a:lnTo>
                    <a:pt x="511874" y="246412"/>
                  </a:lnTo>
                  <a:cubicBezTo>
                    <a:pt x="512064" y="248031"/>
                    <a:pt x="512159" y="249650"/>
                    <a:pt x="512255" y="251174"/>
                  </a:cubicBezTo>
                  <a:close/>
                  <a:moveTo>
                    <a:pt x="509778" y="230124"/>
                  </a:moveTo>
                  <a:lnTo>
                    <a:pt x="536353" y="225457"/>
                  </a:lnTo>
                  <a:lnTo>
                    <a:pt x="535591" y="220790"/>
                  </a:lnTo>
                  <a:lnTo>
                    <a:pt x="508921" y="225457"/>
                  </a:lnTo>
                  <a:cubicBezTo>
                    <a:pt x="509207" y="226981"/>
                    <a:pt x="509492" y="228600"/>
                    <a:pt x="509778" y="230124"/>
                  </a:cubicBezTo>
                  <a:close/>
                  <a:moveTo>
                    <a:pt x="457772" y="115634"/>
                  </a:moveTo>
                  <a:lnTo>
                    <a:pt x="478441" y="98298"/>
                  </a:lnTo>
                  <a:lnTo>
                    <a:pt x="475393" y="94678"/>
                  </a:lnTo>
                  <a:lnTo>
                    <a:pt x="454628" y="112109"/>
                  </a:lnTo>
                  <a:cubicBezTo>
                    <a:pt x="455676" y="113252"/>
                    <a:pt x="456724" y="114395"/>
                    <a:pt x="457772" y="115634"/>
                  </a:cubicBezTo>
                  <a:close/>
                  <a:moveTo>
                    <a:pt x="481679" y="150590"/>
                  </a:moveTo>
                  <a:lnTo>
                    <a:pt x="505111" y="137065"/>
                  </a:lnTo>
                  <a:lnTo>
                    <a:pt x="502730" y="132874"/>
                  </a:lnTo>
                  <a:lnTo>
                    <a:pt x="479298" y="146399"/>
                  </a:lnTo>
                  <a:cubicBezTo>
                    <a:pt x="480060" y="147828"/>
                    <a:pt x="480917" y="149162"/>
                    <a:pt x="481679" y="150590"/>
                  </a:cubicBezTo>
                  <a:close/>
                  <a:moveTo>
                    <a:pt x="335280" y="35909"/>
                  </a:moveTo>
                  <a:lnTo>
                    <a:pt x="342233" y="9811"/>
                  </a:lnTo>
                  <a:lnTo>
                    <a:pt x="337661" y="8573"/>
                  </a:lnTo>
                  <a:lnTo>
                    <a:pt x="330708" y="34576"/>
                  </a:lnTo>
                  <a:cubicBezTo>
                    <a:pt x="332232" y="35052"/>
                    <a:pt x="333756" y="35433"/>
                    <a:pt x="335280" y="35909"/>
                  </a:cubicBezTo>
                  <a:close/>
                  <a:moveTo>
                    <a:pt x="374999" y="50768"/>
                  </a:moveTo>
                  <a:lnTo>
                    <a:pt x="386334" y="26289"/>
                  </a:lnTo>
                  <a:lnTo>
                    <a:pt x="382048" y="24289"/>
                  </a:lnTo>
                  <a:lnTo>
                    <a:pt x="370618" y="48768"/>
                  </a:lnTo>
                  <a:cubicBezTo>
                    <a:pt x="372047" y="49435"/>
                    <a:pt x="373571" y="50006"/>
                    <a:pt x="374999" y="50768"/>
                  </a:cubicBezTo>
                  <a:close/>
                  <a:moveTo>
                    <a:pt x="355473" y="42482"/>
                  </a:moveTo>
                  <a:lnTo>
                    <a:pt x="364712" y="17145"/>
                  </a:lnTo>
                  <a:lnTo>
                    <a:pt x="360235" y="15526"/>
                  </a:lnTo>
                  <a:lnTo>
                    <a:pt x="350996" y="40862"/>
                  </a:lnTo>
                  <a:cubicBezTo>
                    <a:pt x="352425" y="41339"/>
                    <a:pt x="353949" y="41910"/>
                    <a:pt x="355473" y="42482"/>
                  </a:cubicBezTo>
                  <a:close/>
                  <a:moveTo>
                    <a:pt x="314611" y="31147"/>
                  </a:moveTo>
                  <a:lnTo>
                    <a:pt x="319278" y="4477"/>
                  </a:lnTo>
                  <a:lnTo>
                    <a:pt x="314611" y="3620"/>
                  </a:lnTo>
                  <a:lnTo>
                    <a:pt x="309944" y="30194"/>
                  </a:lnTo>
                  <a:cubicBezTo>
                    <a:pt x="311468" y="30575"/>
                    <a:pt x="313087" y="30861"/>
                    <a:pt x="314611" y="31147"/>
                  </a:cubicBezTo>
                  <a:close/>
                  <a:moveTo>
                    <a:pt x="393573" y="60770"/>
                  </a:moveTo>
                  <a:lnTo>
                    <a:pt x="407099" y="37338"/>
                  </a:lnTo>
                  <a:lnTo>
                    <a:pt x="403003" y="34957"/>
                  </a:lnTo>
                  <a:lnTo>
                    <a:pt x="389477" y="58388"/>
                  </a:lnTo>
                  <a:cubicBezTo>
                    <a:pt x="390906" y="59150"/>
                    <a:pt x="392335" y="59912"/>
                    <a:pt x="393573" y="60770"/>
                  </a:cubicBezTo>
                  <a:close/>
                  <a:moveTo>
                    <a:pt x="443579" y="99917"/>
                  </a:moveTo>
                  <a:lnTo>
                    <a:pt x="462725" y="80772"/>
                  </a:lnTo>
                  <a:lnTo>
                    <a:pt x="459391" y="77343"/>
                  </a:lnTo>
                  <a:lnTo>
                    <a:pt x="440246" y="96488"/>
                  </a:lnTo>
                  <a:cubicBezTo>
                    <a:pt x="441293" y="97631"/>
                    <a:pt x="442436" y="98774"/>
                    <a:pt x="443579" y="99917"/>
                  </a:cubicBezTo>
                  <a:close/>
                  <a:moveTo>
                    <a:pt x="428054" y="85439"/>
                  </a:moveTo>
                  <a:lnTo>
                    <a:pt x="445484" y="64675"/>
                  </a:lnTo>
                  <a:lnTo>
                    <a:pt x="441865" y="61627"/>
                  </a:lnTo>
                  <a:lnTo>
                    <a:pt x="424529" y="82296"/>
                  </a:lnTo>
                  <a:cubicBezTo>
                    <a:pt x="425672" y="83344"/>
                    <a:pt x="426815" y="84392"/>
                    <a:pt x="428054" y="85439"/>
                  </a:cubicBezTo>
                  <a:close/>
                  <a:moveTo>
                    <a:pt x="411385" y="72390"/>
                  </a:moveTo>
                  <a:lnTo>
                    <a:pt x="426910" y="50197"/>
                  </a:lnTo>
                  <a:lnTo>
                    <a:pt x="423005" y="47435"/>
                  </a:lnTo>
                  <a:lnTo>
                    <a:pt x="407480" y="69533"/>
                  </a:lnTo>
                  <a:cubicBezTo>
                    <a:pt x="408813" y="70485"/>
                    <a:pt x="410051" y="71438"/>
                    <a:pt x="411385" y="72390"/>
                  </a:cubicBezTo>
                  <a:close/>
                  <a:moveTo>
                    <a:pt x="454628" y="427958"/>
                  </a:moveTo>
                  <a:lnTo>
                    <a:pt x="475393" y="445389"/>
                  </a:lnTo>
                  <a:lnTo>
                    <a:pt x="478441" y="441770"/>
                  </a:lnTo>
                  <a:lnTo>
                    <a:pt x="457772" y="424339"/>
                  </a:lnTo>
                  <a:cubicBezTo>
                    <a:pt x="456724" y="425577"/>
                    <a:pt x="455581" y="426815"/>
                    <a:pt x="454628" y="427958"/>
                  </a:cubicBezTo>
                  <a:close/>
                  <a:moveTo>
                    <a:pt x="389477" y="481584"/>
                  </a:moveTo>
                  <a:lnTo>
                    <a:pt x="403003" y="505016"/>
                  </a:lnTo>
                  <a:lnTo>
                    <a:pt x="407099" y="502634"/>
                  </a:lnTo>
                  <a:lnTo>
                    <a:pt x="393573" y="479203"/>
                  </a:lnTo>
                  <a:cubicBezTo>
                    <a:pt x="392240" y="480060"/>
                    <a:pt x="390811" y="480822"/>
                    <a:pt x="389477" y="481584"/>
                  </a:cubicBezTo>
                  <a:close/>
                  <a:moveTo>
                    <a:pt x="407480" y="470440"/>
                  </a:moveTo>
                  <a:lnTo>
                    <a:pt x="423005" y="492633"/>
                  </a:lnTo>
                  <a:lnTo>
                    <a:pt x="426910" y="489871"/>
                  </a:lnTo>
                  <a:lnTo>
                    <a:pt x="411385" y="467678"/>
                  </a:lnTo>
                  <a:cubicBezTo>
                    <a:pt x="410051" y="468535"/>
                    <a:pt x="408718" y="469487"/>
                    <a:pt x="407480" y="470440"/>
                  </a:cubicBezTo>
                  <a:close/>
                  <a:moveTo>
                    <a:pt x="370523" y="491204"/>
                  </a:moveTo>
                  <a:lnTo>
                    <a:pt x="381953" y="515684"/>
                  </a:lnTo>
                  <a:lnTo>
                    <a:pt x="386239" y="513683"/>
                  </a:lnTo>
                  <a:lnTo>
                    <a:pt x="374809" y="489204"/>
                  </a:lnTo>
                  <a:cubicBezTo>
                    <a:pt x="373475" y="489966"/>
                    <a:pt x="372047" y="490538"/>
                    <a:pt x="370523" y="491204"/>
                  </a:cubicBezTo>
                  <a:close/>
                  <a:moveTo>
                    <a:pt x="424434" y="457676"/>
                  </a:moveTo>
                  <a:lnTo>
                    <a:pt x="441770" y="478346"/>
                  </a:lnTo>
                  <a:lnTo>
                    <a:pt x="445389" y="475298"/>
                  </a:lnTo>
                  <a:lnTo>
                    <a:pt x="427958" y="454533"/>
                  </a:lnTo>
                  <a:cubicBezTo>
                    <a:pt x="426815" y="455581"/>
                    <a:pt x="425577" y="456629"/>
                    <a:pt x="424434" y="457676"/>
                  </a:cubicBezTo>
                  <a:close/>
                  <a:moveTo>
                    <a:pt x="440150" y="443484"/>
                  </a:moveTo>
                  <a:lnTo>
                    <a:pt x="459296" y="462629"/>
                  </a:lnTo>
                  <a:lnTo>
                    <a:pt x="462629" y="459296"/>
                  </a:lnTo>
                  <a:lnTo>
                    <a:pt x="443484" y="440150"/>
                  </a:lnTo>
                  <a:cubicBezTo>
                    <a:pt x="442341" y="441198"/>
                    <a:pt x="441293" y="442341"/>
                    <a:pt x="440150" y="443484"/>
                  </a:cubicBezTo>
                  <a:close/>
                  <a:moveTo>
                    <a:pt x="309848" y="509683"/>
                  </a:moveTo>
                  <a:lnTo>
                    <a:pt x="314611" y="536353"/>
                  </a:lnTo>
                  <a:lnTo>
                    <a:pt x="319278" y="535591"/>
                  </a:lnTo>
                  <a:lnTo>
                    <a:pt x="314611" y="508921"/>
                  </a:lnTo>
                  <a:cubicBezTo>
                    <a:pt x="312992" y="509111"/>
                    <a:pt x="311468" y="509397"/>
                    <a:pt x="309848" y="509683"/>
                  </a:cubicBezTo>
                  <a:close/>
                  <a:moveTo>
                    <a:pt x="350901" y="499110"/>
                  </a:moveTo>
                  <a:lnTo>
                    <a:pt x="360140" y="524542"/>
                  </a:lnTo>
                  <a:lnTo>
                    <a:pt x="364617" y="522923"/>
                  </a:lnTo>
                  <a:lnTo>
                    <a:pt x="355378" y="497491"/>
                  </a:lnTo>
                  <a:cubicBezTo>
                    <a:pt x="353854" y="498062"/>
                    <a:pt x="352425" y="498634"/>
                    <a:pt x="350901" y="499110"/>
                  </a:cubicBezTo>
                  <a:close/>
                  <a:moveTo>
                    <a:pt x="330613" y="505397"/>
                  </a:moveTo>
                  <a:lnTo>
                    <a:pt x="337566" y="531400"/>
                  </a:lnTo>
                  <a:lnTo>
                    <a:pt x="342138" y="530162"/>
                  </a:lnTo>
                  <a:lnTo>
                    <a:pt x="335090" y="504063"/>
                  </a:lnTo>
                  <a:cubicBezTo>
                    <a:pt x="333661" y="504539"/>
                    <a:pt x="332137" y="505016"/>
                    <a:pt x="330613" y="505397"/>
                  </a:cubicBezTo>
                  <a:close/>
                  <a:moveTo>
                    <a:pt x="467678" y="411290"/>
                  </a:moveTo>
                  <a:lnTo>
                    <a:pt x="489871" y="426815"/>
                  </a:lnTo>
                  <a:lnTo>
                    <a:pt x="492633" y="422910"/>
                  </a:lnTo>
                  <a:lnTo>
                    <a:pt x="470535" y="407384"/>
                  </a:lnTo>
                  <a:cubicBezTo>
                    <a:pt x="469487" y="408718"/>
                    <a:pt x="468630" y="409956"/>
                    <a:pt x="467678" y="411290"/>
                  </a:cubicBezTo>
                  <a:close/>
                  <a:moveTo>
                    <a:pt x="511874" y="293561"/>
                  </a:moveTo>
                  <a:lnTo>
                    <a:pt x="538829" y="295942"/>
                  </a:lnTo>
                  <a:lnTo>
                    <a:pt x="539210" y="291179"/>
                  </a:lnTo>
                  <a:lnTo>
                    <a:pt x="512255" y="288798"/>
                  </a:lnTo>
                  <a:cubicBezTo>
                    <a:pt x="512159" y="290417"/>
                    <a:pt x="512064" y="291941"/>
                    <a:pt x="511874" y="293561"/>
                  </a:cubicBezTo>
                  <a:close/>
                  <a:moveTo>
                    <a:pt x="504158" y="335185"/>
                  </a:moveTo>
                  <a:lnTo>
                    <a:pt x="530352" y="342233"/>
                  </a:lnTo>
                  <a:lnTo>
                    <a:pt x="531590" y="337661"/>
                  </a:lnTo>
                  <a:lnTo>
                    <a:pt x="505587" y="330613"/>
                  </a:lnTo>
                  <a:cubicBezTo>
                    <a:pt x="505016" y="332137"/>
                    <a:pt x="504539" y="333661"/>
                    <a:pt x="504158" y="335185"/>
                  </a:cubicBezTo>
                  <a:close/>
                  <a:moveTo>
                    <a:pt x="288798" y="512159"/>
                  </a:moveTo>
                  <a:lnTo>
                    <a:pt x="291179" y="539115"/>
                  </a:lnTo>
                  <a:lnTo>
                    <a:pt x="295942" y="538734"/>
                  </a:lnTo>
                  <a:lnTo>
                    <a:pt x="293560" y="511778"/>
                  </a:lnTo>
                  <a:cubicBezTo>
                    <a:pt x="291941" y="511969"/>
                    <a:pt x="290417" y="512064"/>
                    <a:pt x="288798" y="512159"/>
                  </a:cubicBezTo>
                  <a:close/>
                  <a:moveTo>
                    <a:pt x="513017" y="267653"/>
                  </a:moveTo>
                  <a:cubicBezTo>
                    <a:pt x="513017" y="268415"/>
                    <a:pt x="513112" y="269177"/>
                    <a:pt x="513112" y="270034"/>
                  </a:cubicBezTo>
                  <a:cubicBezTo>
                    <a:pt x="513112" y="270891"/>
                    <a:pt x="513017" y="271653"/>
                    <a:pt x="513017" y="272415"/>
                  </a:cubicBezTo>
                  <a:lnTo>
                    <a:pt x="540068" y="272415"/>
                  </a:lnTo>
                  <a:lnTo>
                    <a:pt x="540068" y="267653"/>
                  </a:lnTo>
                  <a:lnTo>
                    <a:pt x="513017" y="267653"/>
                  </a:lnTo>
                  <a:close/>
                  <a:moveTo>
                    <a:pt x="508921" y="314516"/>
                  </a:moveTo>
                  <a:lnTo>
                    <a:pt x="535591" y="319183"/>
                  </a:lnTo>
                  <a:lnTo>
                    <a:pt x="536353" y="314516"/>
                  </a:lnTo>
                  <a:lnTo>
                    <a:pt x="509683" y="309848"/>
                  </a:lnTo>
                  <a:cubicBezTo>
                    <a:pt x="509492" y="311468"/>
                    <a:pt x="509207" y="312992"/>
                    <a:pt x="508921" y="314516"/>
                  </a:cubicBezTo>
                  <a:close/>
                  <a:moveTo>
                    <a:pt x="497586" y="355378"/>
                  </a:moveTo>
                  <a:lnTo>
                    <a:pt x="523018" y="364617"/>
                  </a:lnTo>
                  <a:lnTo>
                    <a:pt x="524637" y="360140"/>
                  </a:lnTo>
                  <a:lnTo>
                    <a:pt x="499205" y="350901"/>
                  </a:lnTo>
                  <a:cubicBezTo>
                    <a:pt x="498729" y="352330"/>
                    <a:pt x="498158" y="353854"/>
                    <a:pt x="497586" y="355378"/>
                  </a:cubicBezTo>
                  <a:close/>
                  <a:moveTo>
                    <a:pt x="479298" y="393573"/>
                  </a:moveTo>
                  <a:lnTo>
                    <a:pt x="502730" y="407099"/>
                  </a:lnTo>
                  <a:lnTo>
                    <a:pt x="505111" y="402908"/>
                  </a:lnTo>
                  <a:lnTo>
                    <a:pt x="481679" y="389382"/>
                  </a:lnTo>
                  <a:cubicBezTo>
                    <a:pt x="480822" y="390811"/>
                    <a:pt x="480060" y="392144"/>
                    <a:pt x="479298" y="393573"/>
                  </a:cubicBezTo>
                  <a:close/>
                  <a:moveTo>
                    <a:pt x="489299" y="374904"/>
                  </a:moveTo>
                  <a:lnTo>
                    <a:pt x="513779" y="386334"/>
                  </a:lnTo>
                  <a:lnTo>
                    <a:pt x="515779" y="381953"/>
                  </a:lnTo>
                  <a:lnTo>
                    <a:pt x="491300" y="370523"/>
                  </a:lnTo>
                  <a:cubicBezTo>
                    <a:pt x="490633" y="371951"/>
                    <a:pt x="489966" y="373475"/>
                    <a:pt x="489299" y="374904"/>
                  </a:cubicBezTo>
                  <a:close/>
                  <a:moveTo>
                    <a:pt x="146495" y="479203"/>
                  </a:moveTo>
                  <a:lnTo>
                    <a:pt x="132969" y="502634"/>
                  </a:lnTo>
                  <a:lnTo>
                    <a:pt x="137065" y="505016"/>
                  </a:lnTo>
                  <a:lnTo>
                    <a:pt x="150590" y="481584"/>
                  </a:lnTo>
                  <a:cubicBezTo>
                    <a:pt x="149257" y="480822"/>
                    <a:pt x="147923" y="479965"/>
                    <a:pt x="146495" y="479203"/>
                  </a:cubicBezTo>
                  <a:close/>
                  <a:moveTo>
                    <a:pt x="58484" y="389382"/>
                  </a:moveTo>
                  <a:lnTo>
                    <a:pt x="35052" y="402908"/>
                  </a:lnTo>
                  <a:lnTo>
                    <a:pt x="37433" y="407003"/>
                  </a:lnTo>
                  <a:lnTo>
                    <a:pt x="60865" y="393478"/>
                  </a:lnTo>
                  <a:cubicBezTo>
                    <a:pt x="60007" y="392144"/>
                    <a:pt x="59245" y="390811"/>
                    <a:pt x="58484" y="389382"/>
                  </a:cubicBezTo>
                  <a:close/>
                  <a:moveTo>
                    <a:pt x="48863" y="370523"/>
                  </a:moveTo>
                  <a:lnTo>
                    <a:pt x="24384" y="381953"/>
                  </a:lnTo>
                  <a:lnTo>
                    <a:pt x="26384" y="386239"/>
                  </a:lnTo>
                  <a:lnTo>
                    <a:pt x="50768" y="374809"/>
                  </a:lnTo>
                  <a:cubicBezTo>
                    <a:pt x="50101" y="373475"/>
                    <a:pt x="49530" y="371951"/>
                    <a:pt x="48863" y="370523"/>
                  </a:cubicBezTo>
                  <a:close/>
                  <a:moveTo>
                    <a:pt x="69723" y="407384"/>
                  </a:moveTo>
                  <a:lnTo>
                    <a:pt x="47530" y="422910"/>
                  </a:lnTo>
                  <a:lnTo>
                    <a:pt x="50292" y="426815"/>
                  </a:lnTo>
                  <a:lnTo>
                    <a:pt x="72485" y="411290"/>
                  </a:lnTo>
                  <a:cubicBezTo>
                    <a:pt x="71533" y="409956"/>
                    <a:pt x="70580" y="408718"/>
                    <a:pt x="69723" y="407384"/>
                  </a:cubicBezTo>
                  <a:close/>
                  <a:moveTo>
                    <a:pt x="82391" y="424339"/>
                  </a:moveTo>
                  <a:lnTo>
                    <a:pt x="61722" y="441674"/>
                  </a:lnTo>
                  <a:lnTo>
                    <a:pt x="64770" y="445294"/>
                  </a:lnTo>
                  <a:lnTo>
                    <a:pt x="85535" y="427863"/>
                  </a:lnTo>
                  <a:cubicBezTo>
                    <a:pt x="84487" y="426720"/>
                    <a:pt x="83439" y="425577"/>
                    <a:pt x="82391" y="424339"/>
                  </a:cubicBezTo>
                  <a:close/>
                  <a:moveTo>
                    <a:pt x="96584" y="440055"/>
                  </a:moveTo>
                  <a:lnTo>
                    <a:pt x="77438" y="459200"/>
                  </a:lnTo>
                  <a:lnTo>
                    <a:pt x="80772" y="462629"/>
                  </a:lnTo>
                  <a:lnTo>
                    <a:pt x="99917" y="443484"/>
                  </a:lnTo>
                  <a:cubicBezTo>
                    <a:pt x="98870" y="442341"/>
                    <a:pt x="97727" y="441198"/>
                    <a:pt x="96584" y="440055"/>
                  </a:cubicBezTo>
                  <a:close/>
                  <a:moveTo>
                    <a:pt x="30385" y="309848"/>
                  </a:moveTo>
                  <a:lnTo>
                    <a:pt x="3715" y="314516"/>
                  </a:lnTo>
                  <a:lnTo>
                    <a:pt x="4572" y="319183"/>
                  </a:lnTo>
                  <a:lnTo>
                    <a:pt x="31242" y="314420"/>
                  </a:lnTo>
                  <a:cubicBezTo>
                    <a:pt x="30956" y="312992"/>
                    <a:pt x="30670" y="311468"/>
                    <a:pt x="30385" y="309848"/>
                  </a:cubicBezTo>
                  <a:close/>
                  <a:moveTo>
                    <a:pt x="270034" y="513017"/>
                  </a:moveTo>
                  <a:cubicBezTo>
                    <a:pt x="269272" y="513017"/>
                    <a:pt x="268415" y="512921"/>
                    <a:pt x="267653" y="512921"/>
                  </a:cubicBezTo>
                  <a:lnTo>
                    <a:pt x="267653" y="539972"/>
                  </a:lnTo>
                  <a:lnTo>
                    <a:pt x="272415" y="539972"/>
                  </a:lnTo>
                  <a:lnTo>
                    <a:pt x="272415" y="512921"/>
                  </a:lnTo>
                  <a:cubicBezTo>
                    <a:pt x="271653" y="512921"/>
                    <a:pt x="270796" y="513017"/>
                    <a:pt x="270034" y="513017"/>
                  </a:cubicBezTo>
                  <a:close/>
                  <a:moveTo>
                    <a:pt x="34671" y="330613"/>
                  </a:moveTo>
                  <a:lnTo>
                    <a:pt x="8573" y="337566"/>
                  </a:lnTo>
                  <a:lnTo>
                    <a:pt x="9811" y="342138"/>
                  </a:lnTo>
                  <a:lnTo>
                    <a:pt x="35909" y="335090"/>
                  </a:lnTo>
                  <a:cubicBezTo>
                    <a:pt x="35528" y="333661"/>
                    <a:pt x="35052" y="332137"/>
                    <a:pt x="34671" y="330613"/>
                  </a:cubicBezTo>
                  <a:close/>
                  <a:moveTo>
                    <a:pt x="40957" y="350901"/>
                  </a:moveTo>
                  <a:lnTo>
                    <a:pt x="15526" y="360045"/>
                  </a:lnTo>
                  <a:lnTo>
                    <a:pt x="17145" y="364522"/>
                  </a:lnTo>
                  <a:lnTo>
                    <a:pt x="42482" y="355283"/>
                  </a:lnTo>
                  <a:cubicBezTo>
                    <a:pt x="42005" y="353854"/>
                    <a:pt x="41434" y="352330"/>
                    <a:pt x="40957" y="350901"/>
                  </a:cubicBezTo>
                  <a:close/>
                  <a:moveTo>
                    <a:pt x="225552" y="508825"/>
                  </a:moveTo>
                  <a:lnTo>
                    <a:pt x="220885" y="535496"/>
                  </a:lnTo>
                  <a:lnTo>
                    <a:pt x="225552" y="536258"/>
                  </a:lnTo>
                  <a:lnTo>
                    <a:pt x="230315" y="509588"/>
                  </a:lnTo>
                  <a:cubicBezTo>
                    <a:pt x="228695" y="509397"/>
                    <a:pt x="227171" y="509111"/>
                    <a:pt x="225552" y="508825"/>
                  </a:cubicBezTo>
                  <a:close/>
                  <a:moveTo>
                    <a:pt x="112109" y="454533"/>
                  </a:moveTo>
                  <a:lnTo>
                    <a:pt x="94679" y="475298"/>
                  </a:lnTo>
                  <a:lnTo>
                    <a:pt x="98298" y="478346"/>
                  </a:lnTo>
                  <a:lnTo>
                    <a:pt x="115729" y="457676"/>
                  </a:lnTo>
                  <a:cubicBezTo>
                    <a:pt x="114491" y="456629"/>
                    <a:pt x="113348" y="455581"/>
                    <a:pt x="112109" y="454533"/>
                  </a:cubicBezTo>
                  <a:close/>
                  <a:moveTo>
                    <a:pt x="184690" y="497491"/>
                  </a:moveTo>
                  <a:lnTo>
                    <a:pt x="175451" y="522827"/>
                  </a:lnTo>
                  <a:lnTo>
                    <a:pt x="179927" y="524447"/>
                  </a:lnTo>
                  <a:lnTo>
                    <a:pt x="189167" y="499015"/>
                  </a:lnTo>
                  <a:cubicBezTo>
                    <a:pt x="187643" y="498634"/>
                    <a:pt x="186214" y="498062"/>
                    <a:pt x="184690" y="497491"/>
                  </a:cubicBezTo>
                  <a:close/>
                  <a:moveTo>
                    <a:pt x="246602" y="511778"/>
                  </a:moveTo>
                  <a:lnTo>
                    <a:pt x="244221" y="538734"/>
                  </a:lnTo>
                  <a:lnTo>
                    <a:pt x="248984" y="539115"/>
                  </a:lnTo>
                  <a:lnTo>
                    <a:pt x="251365" y="512064"/>
                  </a:lnTo>
                  <a:cubicBezTo>
                    <a:pt x="249746" y="512064"/>
                    <a:pt x="248126" y="511969"/>
                    <a:pt x="246602" y="511778"/>
                  </a:cubicBezTo>
                  <a:close/>
                  <a:moveTo>
                    <a:pt x="204883" y="504063"/>
                  </a:moveTo>
                  <a:lnTo>
                    <a:pt x="197834" y="530162"/>
                  </a:lnTo>
                  <a:lnTo>
                    <a:pt x="202406" y="531400"/>
                  </a:lnTo>
                  <a:lnTo>
                    <a:pt x="209360" y="505397"/>
                  </a:lnTo>
                  <a:cubicBezTo>
                    <a:pt x="207931" y="505016"/>
                    <a:pt x="206407" y="504444"/>
                    <a:pt x="204883" y="504063"/>
                  </a:cubicBezTo>
                  <a:close/>
                  <a:moveTo>
                    <a:pt x="128778" y="467582"/>
                  </a:moveTo>
                  <a:lnTo>
                    <a:pt x="113252" y="489775"/>
                  </a:lnTo>
                  <a:lnTo>
                    <a:pt x="117158" y="492538"/>
                  </a:lnTo>
                  <a:lnTo>
                    <a:pt x="132683" y="470345"/>
                  </a:lnTo>
                  <a:cubicBezTo>
                    <a:pt x="131350" y="469487"/>
                    <a:pt x="130016" y="468535"/>
                    <a:pt x="128778" y="467582"/>
                  </a:cubicBezTo>
                  <a:close/>
                  <a:moveTo>
                    <a:pt x="27813" y="288798"/>
                  </a:moveTo>
                  <a:lnTo>
                    <a:pt x="857" y="291179"/>
                  </a:lnTo>
                  <a:lnTo>
                    <a:pt x="1238" y="295942"/>
                  </a:lnTo>
                  <a:lnTo>
                    <a:pt x="28194" y="293561"/>
                  </a:lnTo>
                  <a:cubicBezTo>
                    <a:pt x="28099" y="291941"/>
                    <a:pt x="28004" y="290322"/>
                    <a:pt x="27813" y="288798"/>
                  </a:cubicBezTo>
                  <a:close/>
                  <a:moveTo>
                    <a:pt x="165164" y="489299"/>
                  </a:moveTo>
                  <a:lnTo>
                    <a:pt x="153829" y="513683"/>
                  </a:lnTo>
                  <a:lnTo>
                    <a:pt x="158115" y="515684"/>
                  </a:lnTo>
                  <a:lnTo>
                    <a:pt x="169545" y="491204"/>
                  </a:lnTo>
                  <a:cubicBezTo>
                    <a:pt x="168116" y="490538"/>
                    <a:pt x="166592" y="489966"/>
                    <a:pt x="165164" y="489299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Light"/>
                <a:ea typeface="思源黑体 CN Normal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2259193" y="1790551"/>
              <a:ext cx="899354" cy="900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6</a:t>
              </a:r>
              <a:r>
                <a:rPr lang="zh-CN" altLang="en-US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台</a:t>
              </a:r>
              <a:endParaRPr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299349" y="4955998"/>
            <a:ext cx="1044000" cy="1044000"/>
            <a:chOff x="7145497" y="3057363"/>
            <a:chExt cx="1044000" cy="1044000"/>
          </a:xfrm>
        </p:grpSpPr>
        <p:sp>
          <p:nvSpPr>
            <p:cNvPr id="47" name="任意多边形: 形状 46"/>
            <p:cNvSpPr/>
            <p:nvPr/>
          </p:nvSpPr>
          <p:spPr>
            <a:xfrm>
              <a:off x="7145497" y="3057363"/>
              <a:ext cx="1044000" cy="1044000"/>
            </a:xfrm>
            <a:custGeom>
              <a:avLst/>
              <a:gdLst>
                <a:gd name="connsiteX0" fmla="*/ 146495 w 533400"/>
                <a:gd name="connsiteY0" fmla="*/ 60770 h 533400"/>
                <a:gd name="connsiteX1" fmla="*/ 132969 w 533400"/>
                <a:gd name="connsiteY1" fmla="*/ 37338 h 533400"/>
                <a:gd name="connsiteX2" fmla="*/ 137160 w 533400"/>
                <a:gd name="connsiteY2" fmla="*/ 34957 h 533400"/>
                <a:gd name="connsiteX3" fmla="*/ 150686 w 533400"/>
                <a:gd name="connsiteY3" fmla="*/ 58388 h 533400"/>
                <a:gd name="connsiteX4" fmla="*/ 146495 w 533400"/>
                <a:gd name="connsiteY4" fmla="*/ 60770 h 533400"/>
                <a:gd name="connsiteX5" fmla="*/ 169545 w 533400"/>
                <a:gd name="connsiteY5" fmla="*/ 48768 h 533400"/>
                <a:gd name="connsiteX6" fmla="*/ 158115 w 533400"/>
                <a:gd name="connsiteY6" fmla="*/ 24289 h 533400"/>
                <a:gd name="connsiteX7" fmla="*/ 153829 w 533400"/>
                <a:gd name="connsiteY7" fmla="*/ 26289 h 533400"/>
                <a:gd name="connsiteX8" fmla="*/ 165259 w 533400"/>
                <a:gd name="connsiteY8" fmla="*/ 50673 h 533400"/>
                <a:gd name="connsiteX9" fmla="*/ 169545 w 533400"/>
                <a:gd name="connsiteY9" fmla="*/ 48768 h 533400"/>
                <a:gd name="connsiteX10" fmla="*/ 99917 w 533400"/>
                <a:gd name="connsiteY10" fmla="*/ 96488 h 533400"/>
                <a:gd name="connsiteX11" fmla="*/ 80867 w 533400"/>
                <a:gd name="connsiteY11" fmla="*/ 77343 h 533400"/>
                <a:gd name="connsiteX12" fmla="*/ 77438 w 533400"/>
                <a:gd name="connsiteY12" fmla="*/ 80677 h 533400"/>
                <a:gd name="connsiteX13" fmla="*/ 96584 w 533400"/>
                <a:gd name="connsiteY13" fmla="*/ 99822 h 533400"/>
                <a:gd name="connsiteX14" fmla="*/ 99917 w 533400"/>
                <a:gd name="connsiteY14" fmla="*/ 96488 h 533400"/>
                <a:gd name="connsiteX15" fmla="*/ 115729 w 533400"/>
                <a:gd name="connsiteY15" fmla="*/ 82296 h 533400"/>
                <a:gd name="connsiteX16" fmla="*/ 98393 w 533400"/>
                <a:gd name="connsiteY16" fmla="*/ 61627 h 533400"/>
                <a:gd name="connsiteX17" fmla="*/ 94774 w 533400"/>
                <a:gd name="connsiteY17" fmla="*/ 64675 h 533400"/>
                <a:gd name="connsiteX18" fmla="*/ 112204 w 533400"/>
                <a:gd name="connsiteY18" fmla="*/ 85439 h 533400"/>
                <a:gd name="connsiteX19" fmla="*/ 115729 w 533400"/>
                <a:gd name="connsiteY19" fmla="*/ 82296 h 533400"/>
                <a:gd name="connsiteX20" fmla="*/ 132683 w 533400"/>
                <a:gd name="connsiteY20" fmla="*/ 69628 h 533400"/>
                <a:gd name="connsiteX21" fmla="*/ 117158 w 533400"/>
                <a:gd name="connsiteY21" fmla="*/ 47530 h 533400"/>
                <a:gd name="connsiteX22" fmla="*/ 113252 w 533400"/>
                <a:gd name="connsiteY22" fmla="*/ 50292 h 533400"/>
                <a:gd name="connsiteX23" fmla="*/ 128778 w 533400"/>
                <a:gd name="connsiteY23" fmla="*/ 72485 h 533400"/>
                <a:gd name="connsiteX24" fmla="*/ 132683 w 533400"/>
                <a:gd name="connsiteY24" fmla="*/ 69628 h 533400"/>
                <a:gd name="connsiteX25" fmla="*/ 230219 w 533400"/>
                <a:gd name="connsiteY25" fmla="*/ 30290 h 533400"/>
                <a:gd name="connsiteX26" fmla="*/ 225552 w 533400"/>
                <a:gd name="connsiteY26" fmla="*/ 3715 h 533400"/>
                <a:gd name="connsiteX27" fmla="*/ 220885 w 533400"/>
                <a:gd name="connsiteY27" fmla="*/ 4477 h 533400"/>
                <a:gd name="connsiteX28" fmla="*/ 225552 w 533400"/>
                <a:gd name="connsiteY28" fmla="*/ 31147 h 533400"/>
                <a:gd name="connsiteX29" fmla="*/ 230219 w 533400"/>
                <a:gd name="connsiteY29" fmla="*/ 30290 h 533400"/>
                <a:gd name="connsiteX30" fmla="*/ 189167 w 533400"/>
                <a:gd name="connsiteY30" fmla="*/ 40862 h 533400"/>
                <a:gd name="connsiteX31" fmla="*/ 179927 w 533400"/>
                <a:gd name="connsiteY31" fmla="*/ 15526 h 533400"/>
                <a:gd name="connsiteX32" fmla="*/ 175451 w 533400"/>
                <a:gd name="connsiteY32" fmla="*/ 17145 h 533400"/>
                <a:gd name="connsiteX33" fmla="*/ 184690 w 533400"/>
                <a:gd name="connsiteY33" fmla="*/ 42482 h 533400"/>
                <a:gd name="connsiteX34" fmla="*/ 189167 w 533400"/>
                <a:gd name="connsiteY34" fmla="*/ 40862 h 533400"/>
                <a:gd name="connsiteX35" fmla="*/ 251270 w 533400"/>
                <a:gd name="connsiteY35" fmla="*/ 27813 h 533400"/>
                <a:gd name="connsiteX36" fmla="*/ 248888 w 533400"/>
                <a:gd name="connsiteY36" fmla="*/ 857 h 533400"/>
                <a:gd name="connsiteX37" fmla="*/ 244126 w 533400"/>
                <a:gd name="connsiteY37" fmla="*/ 1238 h 533400"/>
                <a:gd name="connsiteX38" fmla="*/ 246507 w 533400"/>
                <a:gd name="connsiteY38" fmla="*/ 28194 h 533400"/>
                <a:gd name="connsiteX39" fmla="*/ 251270 w 533400"/>
                <a:gd name="connsiteY39" fmla="*/ 27813 h 533400"/>
                <a:gd name="connsiteX40" fmla="*/ 209455 w 533400"/>
                <a:gd name="connsiteY40" fmla="*/ 34576 h 533400"/>
                <a:gd name="connsiteX41" fmla="*/ 202502 w 533400"/>
                <a:gd name="connsiteY41" fmla="*/ 8573 h 533400"/>
                <a:gd name="connsiteX42" fmla="*/ 197930 w 533400"/>
                <a:gd name="connsiteY42" fmla="*/ 9811 h 533400"/>
                <a:gd name="connsiteX43" fmla="*/ 204978 w 533400"/>
                <a:gd name="connsiteY43" fmla="*/ 35909 h 533400"/>
                <a:gd name="connsiteX44" fmla="*/ 209455 w 533400"/>
                <a:gd name="connsiteY44" fmla="*/ 34576 h 533400"/>
                <a:gd name="connsiteX45" fmla="*/ 85535 w 533400"/>
                <a:gd name="connsiteY45" fmla="*/ 112014 h 533400"/>
                <a:gd name="connsiteX46" fmla="*/ 64865 w 533400"/>
                <a:gd name="connsiteY46" fmla="*/ 94583 h 533400"/>
                <a:gd name="connsiteX47" fmla="*/ 61817 w 533400"/>
                <a:gd name="connsiteY47" fmla="*/ 98203 h 533400"/>
                <a:gd name="connsiteX48" fmla="*/ 82487 w 533400"/>
                <a:gd name="connsiteY48" fmla="*/ 115538 h 533400"/>
                <a:gd name="connsiteX49" fmla="*/ 85535 w 533400"/>
                <a:gd name="connsiteY49" fmla="*/ 112014 h 533400"/>
                <a:gd name="connsiteX50" fmla="*/ 36005 w 533400"/>
                <a:gd name="connsiteY50" fmla="*/ 204788 h 533400"/>
                <a:gd name="connsiteX51" fmla="*/ 9906 w 533400"/>
                <a:gd name="connsiteY51" fmla="*/ 197834 h 533400"/>
                <a:gd name="connsiteX52" fmla="*/ 8668 w 533400"/>
                <a:gd name="connsiteY52" fmla="*/ 202406 h 533400"/>
                <a:gd name="connsiteX53" fmla="*/ 34766 w 533400"/>
                <a:gd name="connsiteY53" fmla="*/ 209360 h 533400"/>
                <a:gd name="connsiteX54" fmla="*/ 36005 w 533400"/>
                <a:gd name="connsiteY54" fmla="*/ 204788 h 533400"/>
                <a:gd name="connsiteX55" fmla="*/ 31242 w 533400"/>
                <a:gd name="connsiteY55" fmla="*/ 225457 h 533400"/>
                <a:gd name="connsiteX56" fmla="*/ 4572 w 533400"/>
                <a:gd name="connsiteY56" fmla="*/ 220790 h 533400"/>
                <a:gd name="connsiteX57" fmla="*/ 3715 w 533400"/>
                <a:gd name="connsiteY57" fmla="*/ 225457 h 533400"/>
                <a:gd name="connsiteX58" fmla="*/ 30385 w 533400"/>
                <a:gd name="connsiteY58" fmla="*/ 230219 h 533400"/>
                <a:gd name="connsiteX59" fmla="*/ 31242 w 533400"/>
                <a:gd name="connsiteY59" fmla="*/ 225457 h 533400"/>
                <a:gd name="connsiteX60" fmla="*/ 28194 w 533400"/>
                <a:gd name="connsiteY60" fmla="*/ 246412 h 533400"/>
                <a:gd name="connsiteX61" fmla="*/ 1238 w 533400"/>
                <a:gd name="connsiteY61" fmla="*/ 244031 h 533400"/>
                <a:gd name="connsiteX62" fmla="*/ 857 w 533400"/>
                <a:gd name="connsiteY62" fmla="*/ 248793 h 533400"/>
                <a:gd name="connsiteX63" fmla="*/ 27813 w 533400"/>
                <a:gd name="connsiteY63" fmla="*/ 251174 h 533400"/>
                <a:gd name="connsiteX64" fmla="*/ 28194 w 533400"/>
                <a:gd name="connsiteY64" fmla="*/ 246412 h 533400"/>
                <a:gd name="connsiteX65" fmla="*/ 42577 w 533400"/>
                <a:gd name="connsiteY65" fmla="*/ 184594 h 533400"/>
                <a:gd name="connsiteX66" fmla="*/ 17240 w 533400"/>
                <a:gd name="connsiteY66" fmla="*/ 175355 h 533400"/>
                <a:gd name="connsiteX67" fmla="*/ 15621 w 533400"/>
                <a:gd name="connsiteY67" fmla="*/ 179832 h 533400"/>
                <a:gd name="connsiteX68" fmla="*/ 40957 w 533400"/>
                <a:gd name="connsiteY68" fmla="*/ 189071 h 533400"/>
                <a:gd name="connsiteX69" fmla="*/ 42577 w 533400"/>
                <a:gd name="connsiteY69" fmla="*/ 184594 h 533400"/>
                <a:gd name="connsiteX70" fmla="*/ 60865 w 533400"/>
                <a:gd name="connsiteY70" fmla="*/ 146495 h 533400"/>
                <a:gd name="connsiteX71" fmla="*/ 37433 w 533400"/>
                <a:gd name="connsiteY71" fmla="*/ 132969 h 533400"/>
                <a:gd name="connsiteX72" fmla="*/ 35052 w 533400"/>
                <a:gd name="connsiteY72" fmla="*/ 137065 h 533400"/>
                <a:gd name="connsiteX73" fmla="*/ 58484 w 533400"/>
                <a:gd name="connsiteY73" fmla="*/ 150590 h 533400"/>
                <a:gd name="connsiteX74" fmla="*/ 60865 w 533400"/>
                <a:gd name="connsiteY74" fmla="*/ 146495 h 533400"/>
                <a:gd name="connsiteX75" fmla="*/ 72390 w 533400"/>
                <a:gd name="connsiteY75" fmla="*/ 128683 h 533400"/>
                <a:gd name="connsiteX76" fmla="*/ 50197 w 533400"/>
                <a:gd name="connsiteY76" fmla="*/ 113157 h 533400"/>
                <a:gd name="connsiteX77" fmla="*/ 47435 w 533400"/>
                <a:gd name="connsiteY77" fmla="*/ 117062 h 533400"/>
                <a:gd name="connsiteX78" fmla="*/ 69533 w 533400"/>
                <a:gd name="connsiteY78" fmla="*/ 132588 h 533400"/>
                <a:gd name="connsiteX79" fmla="*/ 72390 w 533400"/>
                <a:gd name="connsiteY79" fmla="*/ 128683 h 533400"/>
                <a:gd name="connsiteX80" fmla="*/ 270034 w 533400"/>
                <a:gd name="connsiteY80" fmla="*/ 26956 h 533400"/>
                <a:gd name="connsiteX81" fmla="*/ 272415 w 533400"/>
                <a:gd name="connsiteY81" fmla="*/ 27051 h 533400"/>
                <a:gd name="connsiteX82" fmla="*/ 272415 w 533400"/>
                <a:gd name="connsiteY82" fmla="*/ 0 h 533400"/>
                <a:gd name="connsiteX83" fmla="*/ 267653 w 533400"/>
                <a:gd name="connsiteY83" fmla="*/ 0 h 533400"/>
                <a:gd name="connsiteX84" fmla="*/ 267653 w 533400"/>
                <a:gd name="connsiteY84" fmla="*/ 27051 h 533400"/>
                <a:gd name="connsiteX85" fmla="*/ 270034 w 533400"/>
                <a:gd name="connsiteY85" fmla="*/ 26956 h 533400"/>
                <a:gd name="connsiteX86" fmla="*/ 27051 w 533400"/>
                <a:gd name="connsiteY86" fmla="*/ 270034 h 533400"/>
                <a:gd name="connsiteX87" fmla="*/ 27146 w 533400"/>
                <a:gd name="connsiteY87" fmla="*/ 267653 h 533400"/>
                <a:gd name="connsiteX88" fmla="*/ 0 w 533400"/>
                <a:gd name="connsiteY88" fmla="*/ 267653 h 533400"/>
                <a:gd name="connsiteX89" fmla="*/ 0 w 533400"/>
                <a:gd name="connsiteY89" fmla="*/ 272415 h 533400"/>
                <a:gd name="connsiteX90" fmla="*/ 27146 w 533400"/>
                <a:gd name="connsiteY90" fmla="*/ 272415 h 533400"/>
                <a:gd name="connsiteX91" fmla="*/ 27051 w 533400"/>
                <a:gd name="connsiteY91" fmla="*/ 270034 h 533400"/>
                <a:gd name="connsiteX92" fmla="*/ 50768 w 533400"/>
                <a:gd name="connsiteY92" fmla="*/ 165164 h 533400"/>
                <a:gd name="connsiteX93" fmla="*/ 26384 w 533400"/>
                <a:gd name="connsiteY93" fmla="*/ 153734 h 533400"/>
                <a:gd name="connsiteX94" fmla="*/ 24384 w 533400"/>
                <a:gd name="connsiteY94" fmla="*/ 158020 h 533400"/>
                <a:gd name="connsiteX95" fmla="*/ 48863 w 533400"/>
                <a:gd name="connsiteY95" fmla="*/ 169450 h 533400"/>
                <a:gd name="connsiteX96" fmla="*/ 50768 w 533400"/>
                <a:gd name="connsiteY96" fmla="*/ 165164 h 533400"/>
                <a:gd name="connsiteX97" fmla="*/ 293656 w 533400"/>
                <a:gd name="connsiteY97" fmla="*/ 28194 h 533400"/>
                <a:gd name="connsiteX98" fmla="*/ 296037 w 533400"/>
                <a:gd name="connsiteY98" fmla="*/ 1238 h 533400"/>
                <a:gd name="connsiteX99" fmla="*/ 291275 w 533400"/>
                <a:gd name="connsiteY99" fmla="*/ 857 h 533400"/>
                <a:gd name="connsiteX100" fmla="*/ 288893 w 533400"/>
                <a:gd name="connsiteY100" fmla="*/ 27813 h 533400"/>
                <a:gd name="connsiteX101" fmla="*/ 293656 w 533400"/>
                <a:gd name="connsiteY101" fmla="*/ 28194 h 533400"/>
                <a:gd name="connsiteX102" fmla="*/ 491300 w 533400"/>
                <a:gd name="connsiteY102" fmla="*/ 169450 h 533400"/>
                <a:gd name="connsiteX103" fmla="*/ 515779 w 533400"/>
                <a:gd name="connsiteY103" fmla="*/ 158115 h 533400"/>
                <a:gd name="connsiteX104" fmla="*/ 513779 w 533400"/>
                <a:gd name="connsiteY104" fmla="*/ 153829 h 533400"/>
                <a:gd name="connsiteX105" fmla="*/ 489395 w 533400"/>
                <a:gd name="connsiteY105" fmla="*/ 165259 h 533400"/>
                <a:gd name="connsiteX106" fmla="*/ 491300 w 533400"/>
                <a:gd name="connsiteY106" fmla="*/ 169450 h 533400"/>
                <a:gd name="connsiteX107" fmla="*/ 499205 w 533400"/>
                <a:gd name="connsiteY107" fmla="*/ 189167 h 533400"/>
                <a:gd name="connsiteX108" fmla="*/ 524637 w 533400"/>
                <a:gd name="connsiteY108" fmla="*/ 179927 h 533400"/>
                <a:gd name="connsiteX109" fmla="*/ 523018 w 533400"/>
                <a:gd name="connsiteY109" fmla="*/ 175451 h 533400"/>
                <a:gd name="connsiteX110" fmla="*/ 497681 w 533400"/>
                <a:gd name="connsiteY110" fmla="*/ 184690 h 533400"/>
                <a:gd name="connsiteX111" fmla="*/ 499205 w 533400"/>
                <a:gd name="connsiteY111" fmla="*/ 189167 h 533400"/>
                <a:gd name="connsiteX112" fmla="*/ 470535 w 533400"/>
                <a:gd name="connsiteY112" fmla="*/ 132588 h 533400"/>
                <a:gd name="connsiteX113" fmla="*/ 492633 w 533400"/>
                <a:gd name="connsiteY113" fmla="*/ 117062 h 533400"/>
                <a:gd name="connsiteX114" fmla="*/ 489871 w 533400"/>
                <a:gd name="connsiteY114" fmla="*/ 113157 h 533400"/>
                <a:gd name="connsiteX115" fmla="*/ 467678 w 533400"/>
                <a:gd name="connsiteY115" fmla="*/ 128683 h 533400"/>
                <a:gd name="connsiteX116" fmla="*/ 470535 w 533400"/>
                <a:gd name="connsiteY116" fmla="*/ 132588 h 533400"/>
                <a:gd name="connsiteX117" fmla="*/ 505397 w 533400"/>
                <a:gd name="connsiteY117" fmla="*/ 209455 h 533400"/>
                <a:gd name="connsiteX118" fmla="*/ 531400 w 533400"/>
                <a:gd name="connsiteY118" fmla="*/ 202502 h 533400"/>
                <a:gd name="connsiteX119" fmla="*/ 530162 w 533400"/>
                <a:gd name="connsiteY119" fmla="*/ 197930 h 533400"/>
                <a:gd name="connsiteX120" fmla="*/ 504063 w 533400"/>
                <a:gd name="connsiteY120" fmla="*/ 204883 h 533400"/>
                <a:gd name="connsiteX121" fmla="*/ 505397 w 533400"/>
                <a:gd name="connsiteY121" fmla="*/ 209455 h 533400"/>
                <a:gd name="connsiteX122" fmla="*/ 512255 w 533400"/>
                <a:gd name="connsiteY122" fmla="*/ 251174 h 533400"/>
                <a:gd name="connsiteX123" fmla="*/ 539210 w 533400"/>
                <a:gd name="connsiteY123" fmla="*/ 248793 h 533400"/>
                <a:gd name="connsiteX124" fmla="*/ 538829 w 533400"/>
                <a:gd name="connsiteY124" fmla="*/ 244031 h 533400"/>
                <a:gd name="connsiteX125" fmla="*/ 511874 w 533400"/>
                <a:gd name="connsiteY125" fmla="*/ 246412 h 533400"/>
                <a:gd name="connsiteX126" fmla="*/ 512255 w 533400"/>
                <a:gd name="connsiteY126" fmla="*/ 251174 h 533400"/>
                <a:gd name="connsiteX127" fmla="*/ 509778 w 533400"/>
                <a:gd name="connsiteY127" fmla="*/ 230124 h 533400"/>
                <a:gd name="connsiteX128" fmla="*/ 536353 w 533400"/>
                <a:gd name="connsiteY128" fmla="*/ 225457 h 533400"/>
                <a:gd name="connsiteX129" fmla="*/ 535591 w 533400"/>
                <a:gd name="connsiteY129" fmla="*/ 220790 h 533400"/>
                <a:gd name="connsiteX130" fmla="*/ 508921 w 533400"/>
                <a:gd name="connsiteY130" fmla="*/ 225457 h 533400"/>
                <a:gd name="connsiteX131" fmla="*/ 509778 w 533400"/>
                <a:gd name="connsiteY131" fmla="*/ 230124 h 533400"/>
                <a:gd name="connsiteX132" fmla="*/ 457772 w 533400"/>
                <a:gd name="connsiteY132" fmla="*/ 115634 h 533400"/>
                <a:gd name="connsiteX133" fmla="*/ 478441 w 533400"/>
                <a:gd name="connsiteY133" fmla="*/ 98298 h 533400"/>
                <a:gd name="connsiteX134" fmla="*/ 475393 w 533400"/>
                <a:gd name="connsiteY134" fmla="*/ 94678 h 533400"/>
                <a:gd name="connsiteX135" fmla="*/ 454628 w 533400"/>
                <a:gd name="connsiteY135" fmla="*/ 112109 h 533400"/>
                <a:gd name="connsiteX136" fmla="*/ 457772 w 533400"/>
                <a:gd name="connsiteY136" fmla="*/ 115634 h 533400"/>
                <a:gd name="connsiteX137" fmla="*/ 481679 w 533400"/>
                <a:gd name="connsiteY137" fmla="*/ 150590 h 533400"/>
                <a:gd name="connsiteX138" fmla="*/ 505111 w 533400"/>
                <a:gd name="connsiteY138" fmla="*/ 137065 h 533400"/>
                <a:gd name="connsiteX139" fmla="*/ 502730 w 533400"/>
                <a:gd name="connsiteY139" fmla="*/ 132874 h 533400"/>
                <a:gd name="connsiteX140" fmla="*/ 479298 w 533400"/>
                <a:gd name="connsiteY140" fmla="*/ 146399 h 533400"/>
                <a:gd name="connsiteX141" fmla="*/ 481679 w 533400"/>
                <a:gd name="connsiteY141" fmla="*/ 150590 h 533400"/>
                <a:gd name="connsiteX142" fmla="*/ 335280 w 533400"/>
                <a:gd name="connsiteY142" fmla="*/ 35909 h 533400"/>
                <a:gd name="connsiteX143" fmla="*/ 342233 w 533400"/>
                <a:gd name="connsiteY143" fmla="*/ 9811 h 533400"/>
                <a:gd name="connsiteX144" fmla="*/ 337661 w 533400"/>
                <a:gd name="connsiteY144" fmla="*/ 8573 h 533400"/>
                <a:gd name="connsiteX145" fmla="*/ 330708 w 533400"/>
                <a:gd name="connsiteY145" fmla="*/ 34576 h 533400"/>
                <a:gd name="connsiteX146" fmla="*/ 335280 w 533400"/>
                <a:gd name="connsiteY146" fmla="*/ 35909 h 533400"/>
                <a:gd name="connsiteX147" fmla="*/ 374999 w 533400"/>
                <a:gd name="connsiteY147" fmla="*/ 50768 h 533400"/>
                <a:gd name="connsiteX148" fmla="*/ 386334 w 533400"/>
                <a:gd name="connsiteY148" fmla="*/ 26289 h 533400"/>
                <a:gd name="connsiteX149" fmla="*/ 382048 w 533400"/>
                <a:gd name="connsiteY149" fmla="*/ 24289 h 533400"/>
                <a:gd name="connsiteX150" fmla="*/ 370618 w 533400"/>
                <a:gd name="connsiteY150" fmla="*/ 48768 h 533400"/>
                <a:gd name="connsiteX151" fmla="*/ 374999 w 533400"/>
                <a:gd name="connsiteY151" fmla="*/ 50768 h 533400"/>
                <a:gd name="connsiteX152" fmla="*/ 355473 w 533400"/>
                <a:gd name="connsiteY152" fmla="*/ 42482 h 533400"/>
                <a:gd name="connsiteX153" fmla="*/ 364712 w 533400"/>
                <a:gd name="connsiteY153" fmla="*/ 17145 h 533400"/>
                <a:gd name="connsiteX154" fmla="*/ 360235 w 533400"/>
                <a:gd name="connsiteY154" fmla="*/ 15526 h 533400"/>
                <a:gd name="connsiteX155" fmla="*/ 350996 w 533400"/>
                <a:gd name="connsiteY155" fmla="*/ 40862 h 533400"/>
                <a:gd name="connsiteX156" fmla="*/ 355473 w 533400"/>
                <a:gd name="connsiteY156" fmla="*/ 42482 h 533400"/>
                <a:gd name="connsiteX157" fmla="*/ 314611 w 533400"/>
                <a:gd name="connsiteY157" fmla="*/ 31147 h 533400"/>
                <a:gd name="connsiteX158" fmla="*/ 319278 w 533400"/>
                <a:gd name="connsiteY158" fmla="*/ 4477 h 533400"/>
                <a:gd name="connsiteX159" fmla="*/ 314611 w 533400"/>
                <a:gd name="connsiteY159" fmla="*/ 3620 h 533400"/>
                <a:gd name="connsiteX160" fmla="*/ 309944 w 533400"/>
                <a:gd name="connsiteY160" fmla="*/ 30194 h 533400"/>
                <a:gd name="connsiteX161" fmla="*/ 314611 w 533400"/>
                <a:gd name="connsiteY161" fmla="*/ 31147 h 533400"/>
                <a:gd name="connsiteX162" fmla="*/ 393573 w 533400"/>
                <a:gd name="connsiteY162" fmla="*/ 60770 h 533400"/>
                <a:gd name="connsiteX163" fmla="*/ 407099 w 533400"/>
                <a:gd name="connsiteY163" fmla="*/ 37338 h 533400"/>
                <a:gd name="connsiteX164" fmla="*/ 403003 w 533400"/>
                <a:gd name="connsiteY164" fmla="*/ 34957 h 533400"/>
                <a:gd name="connsiteX165" fmla="*/ 389477 w 533400"/>
                <a:gd name="connsiteY165" fmla="*/ 58388 h 533400"/>
                <a:gd name="connsiteX166" fmla="*/ 393573 w 533400"/>
                <a:gd name="connsiteY166" fmla="*/ 60770 h 533400"/>
                <a:gd name="connsiteX167" fmla="*/ 443579 w 533400"/>
                <a:gd name="connsiteY167" fmla="*/ 99917 h 533400"/>
                <a:gd name="connsiteX168" fmla="*/ 462725 w 533400"/>
                <a:gd name="connsiteY168" fmla="*/ 80772 h 533400"/>
                <a:gd name="connsiteX169" fmla="*/ 459391 w 533400"/>
                <a:gd name="connsiteY169" fmla="*/ 77343 h 533400"/>
                <a:gd name="connsiteX170" fmla="*/ 440246 w 533400"/>
                <a:gd name="connsiteY170" fmla="*/ 96488 h 533400"/>
                <a:gd name="connsiteX171" fmla="*/ 443579 w 533400"/>
                <a:gd name="connsiteY171" fmla="*/ 99917 h 533400"/>
                <a:gd name="connsiteX172" fmla="*/ 428054 w 533400"/>
                <a:gd name="connsiteY172" fmla="*/ 85439 h 533400"/>
                <a:gd name="connsiteX173" fmla="*/ 445484 w 533400"/>
                <a:gd name="connsiteY173" fmla="*/ 64675 h 533400"/>
                <a:gd name="connsiteX174" fmla="*/ 441865 w 533400"/>
                <a:gd name="connsiteY174" fmla="*/ 61627 h 533400"/>
                <a:gd name="connsiteX175" fmla="*/ 424529 w 533400"/>
                <a:gd name="connsiteY175" fmla="*/ 82296 h 533400"/>
                <a:gd name="connsiteX176" fmla="*/ 428054 w 533400"/>
                <a:gd name="connsiteY176" fmla="*/ 85439 h 533400"/>
                <a:gd name="connsiteX177" fmla="*/ 411385 w 533400"/>
                <a:gd name="connsiteY177" fmla="*/ 72390 h 533400"/>
                <a:gd name="connsiteX178" fmla="*/ 426910 w 533400"/>
                <a:gd name="connsiteY178" fmla="*/ 50197 h 533400"/>
                <a:gd name="connsiteX179" fmla="*/ 423005 w 533400"/>
                <a:gd name="connsiteY179" fmla="*/ 47435 h 533400"/>
                <a:gd name="connsiteX180" fmla="*/ 407480 w 533400"/>
                <a:gd name="connsiteY180" fmla="*/ 69533 h 533400"/>
                <a:gd name="connsiteX181" fmla="*/ 411385 w 533400"/>
                <a:gd name="connsiteY181" fmla="*/ 72390 h 533400"/>
                <a:gd name="connsiteX182" fmla="*/ 454628 w 533400"/>
                <a:gd name="connsiteY182" fmla="*/ 427958 h 533400"/>
                <a:gd name="connsiteX183" fmla="*/ 475393 w 533400"/>
                <a:gd name="connsiteY183" fmla="*/ 445389 h 533400"/>
                <a:gd name="connsiteX184" fmla="*/ 478441 w 533400"/>
                <a:gd name="connsiteY184" fmla="*/ 441770 h 533400"/>
                <a:gd name="connsiteX185" fmla="*/ 457772 w 533400"/>
                <a:gd name="connsiteY185" fmla="*/ 424339 h 533400"/>
                <a:gd name="connsiteX186" fmla="*/ 454628 w 533400"/>
                <a:gd name="connsiteY186" fmla="*/ 427958 h 533400"/>
                <a:gd name="connsiteX187" fmla="*/ 389477 w 533400"/>
                <a:gd name="connsiteY187" fmla="*/ 481584 h 533400"/>
                <a:gd name="connsiteX188" fmla="*/ 403003 w 533400"/>
                <a:gd name="connsiteY188" fmla="*/ 505016 h 533400"/>
                <a:gd name="connsiteX189" fmla="*/ 407099 w 533400"/>
                <a:gd name="connsiteY189" fmla="*/ 502634 h 533400"/>
                <a:gd name="connsiteX190" fmla="*/ 393573 w 533400"/>
                <a:gd name="connsiteY190" fmla="*/ 479203 h 533400"/>
                <a:gd name="connsiteX191" fmla="*/ 389477 w 533400"/>
                <a:gd name="connsiteY191" fmla="*/ 481584 h 533400"/>
                <a:gd name="connsiteX192" fmla="*/ 407480 w 533400"/>
                <a:gd name="connsiteY192" fmla="*/ 470440 h 533400"/>
                <a:gd name="connsiteX193" fmla="*/ 423005 w 533400"/>
                <a:gd name="connsiteY193" fmla="*/ 492633 h 533400"/>
                <a:gd name="connsiteX194" fmla="*/ 426910 w 533400"/>
                <a:gd name="connsiteY194" fmla="*/ 489871 h 533400"/>
                <a:gd name="connsiteX195" fmla="*/ 411385 w 533400"/>
                <a:gd name="connsiteY195" fmla="*/ 467678 h 533400"/>
                <a:gd name="connsiteX196" fmla="*/ 407480 w 533400"/>
                <a:gd name="connsiteY196" fmla="*/ 470440 h 533400"/>
                <a:gd name="connsiteX197" fmla="*/ 370523 w 533400"/>
                <a:gd name="connsiteY197" fmla="*/ 491204 h 533400"/>
                <a:gd name="connsiteX198" fmla="*/ 381953 w 533400"/>
                <a:gd name="connsiteY198" fmla="*/ 515684 h 533400"/>
                <a:gd name="connsiteX199" fmla="*/ 386239 w 533400"/>
                <a:gd name="connsiteY199" fmla="*/ 513683 h 533400"/>
                <a:gd name="connsiteX200" fmla="*/ 374809 w 533400"/>
                <a:gd name="connsiteY200" fmla="*/ 489204 h 533400"/>
                <a:gd name="connsiteX201" fmla="*/ 370523 w 533400"/>
                <a:gd name="connsiteY201" fmla="*/ 491204 h 533400"/>
                <a:gd name="connsiteX202" fmla="*/ 424434 w 533400"/>
                <a:gd name="connsiteY202" fmla="*/ 457676 h 533400"/>
                <a:gd name="connsiteX203" fmla="*/ 441770 w 533400"/>
                <a:gd name="connsiteY203" fmla="*/ 478346 h 533400"/>
                <a:gd name="connsiteX204" fmla="*/ 445389 w 533400"/>
                <a:gd name="connsiteY204" fmla="*/ 475298 h 533400"/>
                <a:gd name="connsiteX205" fmla="*/ 427958 w 533400"/>
                <a:gd name="connsiteY205" fmla="*/ 454533 h 533400"/>
                <a:gd name="connsiteX206" fmla="*/ 424434 w 533400"/>
                <a:gd name="connsiteY206" fmla="*/ 457676 h 533400"/>
                <a:gd name="connsiteX207" fmla="*/ 440150 w 533400"/>
                <a:gd name="connsiteY207" fmla="*/ 443484 h 533400"/>
                <a:gd name="connsiteX208" fmla="*/ 459296 w 533400"/>
                <a:gd name="connsiteY208" fmla="*/ 462629 h 533400"/>
                <a:gd name="connsiteX209" fmla="*/ 462629 w 533400"/>
                <a:gd name="connsiteY209" fmla="*/ 459296 h 533400"/>
                <a:gd name="connsiteX210" fmla="*/ 443484 w 533400"/>
                <a:gd name="connsiteY210" fmla="*/ 440150 h 533400"/>
                <a:gd name="connsiteX211" fmla="*/ 440150 w 533400"/>
                <a:gd name="connsiteY211" fmla="*/ 443484 h 533400"/>
                <a:gd name="connsiteX212" fmla="*/ 309848 w 533400"/>
                <a:gd name="connsiteY212" fmla="*/ 509683 h 533400"/>
                <a:gd name="connsiteX213" fmla="*/ 314611 w 533400"/>
                <a:gd name="connsiteY213" fmla="*/ 536353 h 533400"/>
                <a:gd name="connsiteX214" fmla="*/ 319278 w 533400"/>
                <a:gd name="connsiteY214" fmla="*/ 535591 h 533400"/>
                <a:gd name="connsiteX215" fmla="*/ 314611 w 533400"/>
                <a:gd name="connsiteY215" fmla="*/ 508921 h 533400"/>
                <a:gd name="connsiteX216" fmla="*/ 309848 w 533400"/>
                <a:gd name="connsiteY216" fmla="*/ 509683 h 533400"/>
                <a:gd name="connsiteX217" fmla="*/ 350901 w 533400"/>
                <a:gd name="connsiteY217" fmla="*/ 499110 h 533400"/>
                <a:gd name="connsiteX218" fmla="*/ 360140 w 533400"/>
                <a:gd name="connsiteY218" fmla="*/ 524542 h 533400"/>
                <a:gd name="connsiteX219" fmla="*/ 364617 w 533400"/>
                <a:gd name="connsiteY219" fmla="*/ 522923 h 533400"/>
                <a:gd name="connsiteX220" fmla="*/ 355378 w 533400"/>
                <a:gd name="connsiteY220" fmla="*/ 497491 h 533400"/>
                <a:gd name="connsiteX221" fmla="*/ 350901 w 533400"/>
                <a:gd name="connsiteY221" fmla="*/ 499110 h 533400"/>
                <a:gd name="connsiteX222" fmla="*/ 330613 w 533400"/>
                <a:gd name="connsiteY222" fmla="*/ 505397 h 533400"/>
                <a:gd name="connsiteX223" fmla="*/ 337566 w 533400"/>
                <a:gd name="connsiteY223" fmla="*/ 531400 h 533400"/>
                <a:gd name="connsiteX224" fmla="*/ 342138 w 533400"/>
                <a:gd name="connsiteY224" fmla="*/ 530162 h 533400"/>
                <a:gd name="connsiteX225" fmla="*/ 335090 w 533400"/>
                <a:gd name="connsiteY225" fmla="*/ 504063 h 533400"/>
                <a:gd name="connsiteX226" fmla="*/ 330613 w 533400"/>
                <a:gd name="connsiteY226" fmla="*/ 505397 h 533400"/>
                <a:gd name="connsiteX227" fmla="*/ 467678 w 533400"/>
                <a:gd name="connsiteY227" fmla="*/ 411290 h 533400"/>
                <a:gd name="connsiteX228" fmla="*/ 489871 w 533400"/>
                <a:gd name="connsiteY228" fmla="*/ 426815 h 533400"/>
                <a:gd name="connsiteX229" fmla="*/ 492633 w 533400"/>
                <a:gd name="connsiteY229" fmla="*/ 422910 h 533400"/>
                <a:gd name="connsiteX230" fmla="*/ 470535 w 533400"/>
                <a:gd name="connsiteY230" fmla="*/ 407384 h 533400"/>
                <a:gd name="connsiteX231" fmla="*/ 467678 w 533400"/>
                <a:gd name="connsiteY231" fmla="*/ 411290 h 533400"/>
                <a:gd name="connsiteX232" fmla="*/ 511874 w 533400"/>
                <a:gd name="connsiteY232" fmla="*/ 293561 h 533400"/>
                <a:gd name="connsiteX233" fmla="*/ 538829 w 533400"/>
                <a:gd name="connsiteY233" fmla="*/ 295942 h 533400"/>
                <a:gd name="connsiteX234" fmla="*/ 539210 w 533400"/>
                <a:gd name="connsiteY234" fmla="*/ 291179 h 533400"/>
                <a:gd name="connsiteX235" fmla="*/ 512255 w 533400"/>
                <a:gd name="connsiteY235" fmla="*/ 288798 h 533400"/>
                <a:gd name="connsiteX236" fmla="*/ 511874 w 533400"/>
                <a:gd name="connsiteY236" fmla="*/ 293561 h 533400"/>
                <a:gd name="connsiteX237" fmla="*/ 504158 w 533400"/>
                <a:gd name="connsiteY237" fmla="*/ 335185 h 533400"/>
                <a:gd name="connsiteX238" fmla="*/ 530352 w 533400"/>
                <a:gd name="connsiteY238" fmla="*/ 342233 h 533400"/>
                <a:gd name="connsiteX239" fmla="*/ 531590 w 533400"/>
                <a:gd name="connsiteY239" fmla="*/ 337661 h 533400"/>
                <a:gd name="connsiteX240" fmla="*/ 505587 w 533400"/>
                <a:gd name="connsiteY240" fmla="*/ 330613 h 533400"/>
                <a:gd name="connsiteX241" fmla="*/ 504158 w 533400"/>
                <a:gd name="connsiteY241" fmla="*/ 335185 h 533400"/>
                <a:gd name="connsiteX242" fmla="*/ 288798 w 533400"/>
                <a:gd name="connsiteY242" fmla="*/ 512159 h 533400"/>
                <a:gd name="connsiteX243" fmla="*/ 291179 w 533400"/>
                <a:gd name="connsiteY243" fmla="*/ 539115 h 533400"/>
                <a:gd name="connsiteX244" fmla="*/ 295942 w 533400"/>
                <a:gd name="connsiteY244" fmla="*/ 538734 h 533400"/>
                <a:gd name="connsiteX245" fmla="*/ 293560 w 533400"/>
                <a:gd name="connsiteY245" fmla="*/ 511778 h 533400"/>
                <a:gd name="connsiteX246" fmla="*/ 288798 w 533400"/>
                <a:gd name="connsiteY246" fmla="*/ 512159 h 533400"/>
                <a:gd name="connsiteX247" fmla="*/ 513017 w 533400"/>
                <a:gd name="connsiteY247" fmla="*/ 267653 h 533400"/>
                <a:gd name="connsiteX248" fmla="*/ 513112 w 533400"/>
                <a:gd name="connsiteY248" fmla="*/ 270034 h 533400"/>
                <a:gd name="connsiteX249" fmla="*/ 513017 w 533400"/>
                <a:gd name="connsiteY249" fmla="*/ 272415 h 533400"/>
                <a:gd name="connsiteX250" fmla="*/ 540068 w 533400"/>
                <a:gd name="connsiteY250" fmla="*/ 272415 h 533400"/>
                <a:gd name="connsiteX251" fmla="*/ 540068 w 533400"/>
                <a:gd name="connsiteY251" fmla="*/ 267653 h 533400"/>
                <a:gd name="connsiteX252" fmla="*/ 513017 w 533400"/>
                <a:gd name="connsiteY252" fmla="*/ 267653 h 533400"/>
                <a:gd name="connsiteX253" fmla="*/ 508921 w 533400"/>
                <a:gd name="connsiteY253" fmla="*/ 314516 h 533400"/>
                <a:gd name="connsiteX254" fmla="*/ 535591 w 533400"/>
                <a:gd name="connsiteY254" fmla="*/ 319183 h 533400"/>
                <a:gd name="connsiteX255" fmla="*/ 536353 w 533400"/>
                <a:gd name="connsiteY255" fmla="*/ 314516 h 533400"/>
                <a:gd name="connsiteX256" fmla="*/ 509683 w 533400"/>
                <a:gd name="connsiteY256" fmla="*/ 309848 h 533400"/>
                <a:gd name="connsiteX257" fmla="*/ 508921 w 533400"/>
                <a:gd name="connsiteY257" fmla="*/ 314516 h 533400"/>
                <a:gd name="connsiteX258" fmla="*/ 497586 w 533400"/>
                <a:gd name="connsiteY258" fmla="*/ 355378 h 533400"/>
                <a:gd name="connsiteX259" fmla="*/ 523018 w 533400"/>
                <a:gd name="connsiteY259" fmla="*/ 364617 h 533400"/>
                <a:gd name="connsiteX260" fmla="*/ 524637 w 533400"/>
                <a:gd name="connsiteY260" fmla="*/ 360140 h 533400"/>
                <a:gd name="connsiteX261" fmla="*/ 499205 w 533400"/>
                <a:gd name="connsiteY261" fmla="*/ 350901 h 533400"/>
                <a:gd name="connsiteX262" fmla="*/ 497586 w 533400"/>
                <a:gd name="connsiteY262" fmla="*/ 355378 h 533400"/>
                <a:gd name="connsiteX263" fmla="*/ 479298 w 533400"/>
                <a:gd name="connsiteY263" fmla="*/ 393573 h 533400"/>
                <a:gd name="connsiteX264" fmla="*/ 502730 w 533400"/>
                <a:gd name="connsiteY264" fmla="*/ 407099 h 533400"/>
                <a:gd name="connsiteX265" fmla="*/ 505111 w 533400"/>
                <a:gd name="connsiteY265" fmla="*/ 402908 h 533400"/>
                <a:gd name="connsiteX266" fmla="*/ 481679 w 533400"/>
                <a:gd name="connsiteY266" fmla="*/ 389382 h 533400"/>
                <a:gd name="connsiteX267" fmla="*/ 479298 w 533400"/>
                <a:gd name="connsiteY267" fmla="*/ 393573 h 533400"/>
                <a:gd name="connsiteX268" fmla="*/ 489299 w 533400"/>
                <a:gd name="connsiteY268" fmla="*/ 374904 h 533400"/>
                <a:gd name="connsiteX269" fmla="*/ 513779 w 533400"/>
                <a:gd name="connsiteY269" fmla="*/ 386334 h 533400"/>
                <a:gd name="connsiteX270" fmla="*/ 515779 w 533400"/>
                <a:gd name="connsiteY270" fmla="*/ 381953 h 533400"/>
                <a:gd name="connsiteX271" fmla="*/ 491300 w 533400"/>
                <a:gd name="connsiteY271" fmla="*/ 370523 h 533400"/>
                <a:gd name="connsiteX272" fmla="*/ 489299 w 533400"/>
                <a:gd name="connsiteY272" fmla="*/ 374904 h 533400"/>
                <a:gd name="connsiteX273" fmla="*/ 146495 w 533400"/>
                <a:gd name="connsiteY273" fmla="*/ 479203 h 533400"/>
                <a:gd name="connsiteX274" fmla="*/ 132969 w 533400"/>
                <a:gd name="connsiteY274" fmla="*/ 502634 h 533400"/>
                <a:gd name="connsiteX275" fmla="*/ 137065 w 533400"/>
                <a:gd name="connsiteY275" fmla="*/ 505016 h 533400"/>
                <a:gd name="connsiteX276" fmla="*/ 150590 w 533400"/>
                <a:gd name="connsiteY276" fmla="*/ 481584 h 533400"/>
                <a:gd name="connsiteX277" fmla="*/ 146495 w 533400"/>
                <a:gd name="connsiteY277" fmla="*/ 479203 h 533400"/>
                <a:gd name="connsiteX278" fmla="*/ 58484 w 533400"/>
                <a:gd name="connsiteY278" fmla="*/ 389382 h 533400"/>
                <a:gd name="connsiteX279" fmla="*/ 35052 w 533400"/>
                <a:gd name="connsiteY279" fmla="*/ 402908 h 533400"/>
                <a:gd name="connsiteX280" fmla="*/ 37433 w 533400"/>
                <a:gd name="connsiteY280" fmla="*/ 407003 h 533400"/>
                <a:gd name="connsiteX281" fmla="*/ 60865 w 533400"/>
                <a:gd name="connsiteY281" fmla="*/ 393478 h 533400"/>
                <a:gd name="connsiteX282" fmla="*/ 58484 w 533400"/>
                <a:gd name="connsiteY282" fmla="*/ 389382 h 533400"/>
                <a:gd name="connsiteX283" fmla="*/ 48863 w 533400"/>
                <a:gd name="connsiteY283" fmla="*/ 370523 h 533400"/>
                <a:gd name="connsiteX284" fmla="*/ 24384 w 533400"/>
                <a:gd name="connsiteY284" fmla="*/ 381953 h 533400"/>
                <a:gd name="connsiteX285" fmla="*/ 26384 w 533400"/>
                <a:gd name="connsiteY285" fmla="*/ 386239 h 533400"/>
                <a:gd name="connsiteX286" fmla="*/ 50768 w 533400"/>
                <a:gd name="connsiteY286" fmla="*/ 374809 h 533400"/>
                <a:gd name="connsiteX287" fmla="*/ 48863 w 533400"/>
                <a:gd name="connsiteY287" fmla="*/ 370523 h 533400"/>
                <a:gd name="connsiteX288" fmla="*/ 69723 w 533400"/>
                <a:gd name="connsiteY288" fmla="*/ 407384 h 533400"/>
                <a:gd name="connsiteX289" fmla="*/ 47530 w 533400"/>
                <a:gd name="connsiteY289" fmla="*/ 422910 h 533400"/>
                <a:gd name="connsiteX290" fmla="*/ 50292 w 533400"/>
                <a:gd name="connsiteY290" fmla="*/ 426815 h 533400"/>
                <a:gd name="connsiteX291" fmla="*/ 72485 w 533400"/>
                <a:gd name="connsiteY291" fmla="*/ 411290 h 533400"/>
                <a:gd name="connsiteX292" fmla="*/ 69723 w 533400"/>
                <a:gd name="connsiteY292" fmla="*/ 407384 h 533400"/>
                <a:gd name="connsiteX293" fmla="*/ 82391 w 533400"/>
                <a:gd name="connsiteY293" fmla="*/ 424339 h 533400"/>
                <a:gd name="connsiteX294" fmla="*/ 61722 w 533400"/>
                <a:gd name="connsiteY294" fmla="*/ 441674 h 533400"/>
                <a:gd name="connsiteX295" fmla="*/ 64770 w 533400"/>
                <a:gd name="connsiteY295" fmla="*/ 445294 h 533400"/>
                <a:gd name="connsiteX296" fmla="*/ 85535 w 533400"/>
                <a:gd name="connsiteY296" fmla="*/ 427863 h 533400"/>
                <a:gd name="connsiteX297" fmla="*/ 82391 w 533400"/>
                <a:gd name="connsiteY297" fmla="*/ 424339 h 533400"/>
                <a:gd name="connsiteX298" fmla="*/ 96584 w 533400"/>
                <a:gd name="connsiteY298" fmla="*/ 440055 h 533400"/>
                <a:gd name="connsiteX299" fmla="*/ 77438 w 533400"/>
                <a:gd name="connsiteY299" fmla="*/ 459200 h 533400"/>
                <a:gd name="connsiteX300" fmla="*/ 80772 w 533400"/>
                <a:gd name="connsiteY300" fmla="*/ 462629 h 533400"/>
                <a:gd name="connsiteX301" fmla="*/ 99917 w 533400"/>
                <a:gd name="connsiteY301" fmla="*/ 443484 h 533400"/>
                <a:gd name="connsiteX302" fmla="*/ 96584 w 533400"/>
                <a:gd name="connsiteY302" fmla="*/ 440055 h 533400"/>
                <a:gd name="connsiteX303" fmla="*/ 30385 w 533400"/>
                <a:gd name="connsiteY303" fmla="*/ 309848 h 533400"/>
                <a:gd name="connsiteX304" fmla="*/ 3715 w 533400"/>
                <a:gd name="connsiteY304" fmla="*/ 314516 h 533400"/>
                <a:gd name="connsiteX305" fmla="*/ 4572 w 533400"/>
                <a:gd name="connsiteY305" fmla="*/ 319183 h 533400"/>
                <a:gd name="connsiteX306" fmla="*/ 31242 w 533400"/>
                <a:gd name="connsiteY306" fmla="*/ 314420 h 533400"/>
                <a:gd name="connsiteX307" fmla="*/ 30385 w 533400"/>
                <a:gd name="connsiteY307" fmla="*/ 309848 h 533400"/>
                <a:gd name="connsiteX308" fmla="*/ 270034 w 533400"/>
                <a:gd name="connsiteY308" fmla="*/ 513017 h 533400"/>
                <a:gd name="connsiteX309" fmla="*/ 267653 w 533400"/>
                <a:gd name="connsiteY309" fmla="*/ 512921 h 533400"/>
                <a:gd name="connsiteX310" fmla="*/ 267653 w 533400"/>
                <a:gd name="connsiteY310" fmla="*/ 539972 h 533400"/>
                <a:gd name="connsiteX311" fmla="*/ 272415 w 533400"/>
                <a:gd name="connsiteY311" fmla="*/ 539972 h 533400"/>
                <a:gd name="connsiteX312" fmla="*/ 272415 w 533400"/>
                <a:gd name="connsiteY312" fmla="*/ 512921 h 533400"/>
                <a:gd name="connsiteX313" fmla="*/ 270034 w 533400"/>
                <a:gd name="connsiteY313" fmla="*/ 513017 h 533400"/>
                <a:gd name="connsiteX314" fmla="*/ 34671 w 533400"/>
                <a:gd name="connsiteY314" fmla="*/ 330613 h 533400"/>
                <a:gd name="connsiteX315" fmla="*/ 8573 w 533400"/>
                <a:gd name="connsiteY315" fmla="*/ 337566 h 533400"/>
                <a:gd name="connsiteX316" fmla="*/ 9811 w 533400"/>
                <a:gd name="connsiteY316" fmla="*/ 342138 h 533400"/>
                <a:gd name="connsiteX317" fmla="*/ 35909 w 533400"/>
                <a:gd name="connsiteY317" fmla="*/ 335090 h 533400"/>
                <a:gd name="connsiteX318" fmla="*/ 34671 w 533400"/>
                <a:gd name="connsiteY318" fmla="*/ 330613 h 533400"/>
                <a:gd name="connsiteX319" fmla="*/ 40957 w 533400"/>
                <a:gd name="connsiteY319" fmla="*/ 350901 h 533400"/>
                <a:gd name="connsiteX320" fmla="*/ 15526 w 533400"/>
                <a:gd name="connsiteY320" fmla="*/ 360045 h 533400"/>
                <a:gd name="connsiteX321" fmla="*/ 17145 w 533400"/>
                <a:gd name="connsiteY321" fmla="*/ 364522 h 533400"/>
                <a:gd name="connsiteX322" fmla="*/ 42482 w 533400"/>
                <a:gd name="connsiteY322" fmla="*/ 355283 h 533400"/>
                <a:gd name="connsiteX323" fmla="*/ 40957 w 533400"/>
                <a:gd name="connsiteY323" fmla="*/ 350901 h 533400"/>
                <a:gd name="connsiteX324" fmla="*/ 225552 w 533400"/>
                <a:gd name="connsiteY324" fmla="*/ 508825 h 533400"/>
                <a:gd name="connsiteX325" fmla="*/ 220885 w 533400"/>
                <a:gd name="connsiteY325" fmla="*/ 535496 h 533400"/>
                <a:gd name="connsiteX326" fmla="*/ 225552 w 533400"/>
                <a:gd name="connsiteY326" fmla="*/ 536258 h 533400"/>
                <a:gd name="connsiteX327" fmla="*/ 230315 w 533400"/>
                <a:gd name="connsiteY327" fmla="*/ 509588 h 533400"/>
                <a:gd name="connsiteX328" fmla="*/ 225552 w 533400"/>
                <a:gd name="connsiteY328" fmla="*/ 508825 h 533400"/>
                <a:gd name="connsiteX329" fmla="*/ 112109 w 533400"/>
                <a:gd name="connsiteY329" fmla="*/ 454533 h 533400"/>
                <a:gd name="connsiteX330" fmla="*/ 94679 w 533400"/>
                <a:gd name="connsiteY330" fmla="*/ 475298 h 533400"/>
                <a:gd name="connsiteX331" fmla="*/ 98298 w 533400"/>
                <a:gd name="connsiteY331" fmla="*/ 478346 h 533400"/>
                <a:gd name="connsiteX332" fmla="*/ 115729 w 533400"/>
                <a:gd name="connsiteY332" fmla="*/ 457676 h 533400"/>
                <a:gd name="connsiteX333" fmla="*/ 112109 w 533400"/>
                <a:gd name="connsiteY333" fmla="*/ 454533 h 533400"/>
                <a:gd name="connsiteX334" fmla="*/ 184690 w 533400"/>
                <a:gd name="connsiteY334" fmla="*/ 497491 h 533400"/>
                <a:gd name="connsiteX335" fmla="*/ 175451 w 533400"/>
                <a:gd name="connsiteY335" fmla="*/ 522827 h 533400"/>
                <a:gd name="connsiteX336" fmla="*/ 179927 w 533400"/>
                <a:gd name="connsiteY336" fmla="*/ 524447 h 533400"/>
                <a:gd name="connsiteX337" fmla="*/ 189167 w 533400"/>
                <a:gd name="connsiteY337" fmla="*/ 499015 h 533400"/>
                <a:gd name="connsiteX338" fmla="*/ 184690 w 533400"/>
                <a:gd name="connsiteY338" fmla="*/ 497491 h 533400"/>
                <a:gd name="connsiteX339" fmla="*/ 246602 w 533400"/>
                <a:gd name="connsiteY339" fmla="*/ 511778 h 533400"/>
                <a:gd name="connsiteX340" fmla="*/ 244221 w 533400"/>
                <a:gd name="connsiteY340" fmla="*/ 538734 h 533400"/>
                <a:gd name="connsiteX341" fmla="*/ 248984 w 533400"/>
                <a:gd name="connsiteY341" fmla="*/ 539115 h 533400"/>
                <a:gd name="connsiteX342" fmla="*/ 251365 w 533400"/>
                <a:gd name="connsiteY342" fmla="*/ 512064 h 533400"/>
                <a:gd name="connsiteX343" fmla="*/ 246602 w 533400"/>
                <a:gd name="connsiteY343" fmla="*/ 511778 h 533400"/>
                <a:gd name="connsiteX344" fmla="*/ 204883 w 533400"/>
                <a:gd name="connsiteY344" fmla="*/ 504063 h 533400"/>
                <a:gd name="connsiteX345" fmla="*/ 197834 w 533400"/>
                <a:gd name="connsiteY345" fmla="*/ 530162 h 533400"/>
                <a:gd name="connsiteX346" fmla="*/ 202406 w 533400"/>
                <a:gd name="connsiteY346" fmla="*/ 531400 h 533400"/>
                <a:gd name="connsiteX347" fmla="*/ 209360 w 533400"/>
                <a:gd name="connsiteY347" fmla="*/ 505397 h 533400"/>
                <a:gd name="connsiteX348" fmla="*/ 204883 w 533400"/>
                <a:gd name="connsiteY348" fmla="*/ 504063 h 533400"/>
                <a:gd name="connsiteX349" fmla="*/ 128778 w 533400"/>
                <a:gd name="connsiteY349" fmla="*/ 467582 h 533400"/>
                <a:gd name="connsiteX350" fmla="*/ 113252 w 533400"/>
                <a:gd name="connsiteY350" fmla="*/ 489775 h 533400"/>
                <a:gd name="connsiteX351" fmla="*/ 117158 w 533400"/>
                <a:gd name="connsiteY351" fmla="*/ 492538 h 533400"/>
                <a:gd name="connsiteX352" fmla="*/ 132683 w 533400"/>
                <a:gd name="connsiteY352" fmla="*/ 470345 h 533400"/>
                <a:gd name="connsiteX353" fmla="*/ 128778 w 533400"/>
                <a:gd name="connsiteY353" fmla="*/ 467582 h 533400"/>
                <a:gd name="connsiteX354" fmla="*/ 27813 w 533400"/>
                <a:gd name="connsiteY354" fmla="*/ 288798 h 533400"/>
                <a:gd name="connsiteX355" fmla="*/ 857 w 533400"/>
                <a:gd name="connsiteY355" fmla="*/ 291179 h 533400"/>
                <a:gd name="connsiteX356" fmla="*/ 1238 w 533400"/>
                <a:gd name="connsiteY356" fmla="*/ 295942 h 533400"/>
                <a:gd name="connsiteX357" fmla="*/ 28194 w 533400"/>
                <a:gd name="connsiteY357" fmla="*/ 293561 h 533400"/>
                <a:gd name="connsiteX358" fmla="*/ 27813 w 533400"/>
                <a:gd name="connsiteY358" fmla="*/ 288798 h 533400"/>
                <a:gd name="connsiteX359" fmla="*/ 165164 w 533400"/>
                <a:gd name="connsiteY359" fmla="*/ 489299 h 533400"/>
                <a:gd name="connsiteX360" fmla="*/ 153829 w 533400"/>
                <a:gd name="connsiteY360" fmla="*/ 513683 h 533400"/>
                <a:gd name="connsiteX361" fmla="*/ 158115 w 533400"/>
                <a:gd name="connsiteY361" fmla="*/ 515684 h 533400"/>
                <a:gd name="connsiteX362" fmla="*/ 169545 w 533400"/>
                <a:gd name="connsiteY362" fmla="*/ 491204 h 533400"/>
                <a:gd name="connsiteX363" fmla="*/ 165164 w 533400"/>
                <a:gd name="connsiteY363" fmla="*/ 489299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</a:cxnLst>
              <a:rect l="l" t="t" r="r" b="b"/>
              <a:pathLst>
                <a:path w="533400" h="533400">
                  <a:moveTo>
                    <a:pt x="146495" y="60770"/>
                  </a:moveTo>
                  <a:lnTo>
                    <a:pt x="132969" y="37338"/>
                  </a:lnTo>
                  <a:lnTo>
                    <a:pt x="137160" y="34957"/>
                  </a:lnTo>
                  <a:lnTo>
                    <a:pt x="150686" y="58388"/>
                  </a:lnTo>
                  <a:cubicBezTo>
                    <a:pt x="149257" y="59150"/>
                    <a:pt x="147923" y="59912"/>
                    <a:pt x="146495" y="60770"/>
                  </a:cubicBezTo>
                  <a:close/>
                  <a:moveTo>
                    <a:pt x="169545" y="48768"/>
                  </a:moveTo>
                  <a:lnTo>
                    <a:pt x="158115" y="24289"/>
                  </a:lnTo>
                  <a:lnTo>
                    <a:pt x="153829" y="26289"/>
                  </a:lnTo>
                  <a:lnTo>
                    <a:pt x="165259" y="50673"/>
                  </a:lnTo>
                  <a:cubicBezTo>
                    <a:pt x="166592" y="50006"/>
                    <a:pt x="168116" y="49435"/>
                    <a:pt x="169545" y="48768"/>
                  </a:cubicBezTo>
                  <a:close/>
                  <a:moveTo>
                    <a:pt x="99917" y="96488"/>
                  </a:moveTo>
                  <a:lnTo>
                    <a:pt x="80867" y="77343"/>
                  </a:lnTo>
                  <a:lnTo>
                    <a:pt x="77438" y="80677"/>
                  </a:lnTo>
                  <a:lnTo>
                    <a:pt x="96584" y="99822"/>
                  </a:lnTo>
                  <a:cubicBezTo>
                    <a:pt x="97727" y="98774"/>
                    <a:pt x="98870" y="97631"/>
                    <a:pt x="99917" y="96488"/>
                  </a:cubicBezTo>
                  <a:close/>
                  <a:moveTo>
                    <a:pt x="115729" y="82296"/>
                  </a:moveTo>
                  <a:lnTo>
                    <a:pt x="98393" y="61627"/>
                  </a:lnTo>
                  <a:lnTo>
                    <a:pt x="94774" y="64675"/>
                  </a:lnTo>
                  <a:lnTo>
                    <a:pt x="112204" y="85439"/>
                  </a:lnTo>
                  <a:cubicBezTo>
                    <a:pt x="113348" y="84392"/>
                    <a:pt x="114491" y="83344"/>
                    <a:pt x="115729" y="82296"/>
                  </a:cubicBezTo>
                  <a:close/>
                  <a:moveTo>
                    <a:pt x="132683" y="69628"/>
                  </a:moveTo>
                  <a:lnTo>
                    <a:pt x="117158" y="47530"/>
                  </a:lnTo>
                  <a:lnTo>
                    <a:pt x="113252" y="50292"/>
                  </a:lnTo>
                  <a:lnTo>
                    <a:pt x="128778" y="72485"/>
                  </a:lnTo>
                  <a:cubicBezTo>
                    <a:pt x="130016" y="71438"/>
                    <a:pt x="131350" y="70485"/>
                    <a:pt x="132683" y="69628"/>
                  </a:cubicBezTo>
                  <a:close/>
                  <a:moveTo>
                    <a:pt x="230219" y="30290"/>
                  </a:moveTo>
                  <a:lnTo>
                    <a:pt x="225552" y="3715"/>
                  </a:lnTo>
                  <a:lnTo>
                    <a:pt x="220885" y="4477"/>
                  </a:lnTo>
                  <a:lnTo>
                    <a:pt x="225552" y="31147"/>
                  </a:lnTo>
                  <a:cubicBezTo>
                    <a:pt x="227076" y="30861"/>
                    <a:pt x="228695" y="30575"/>
                    <a:pt x="230219" y="30290"/>
                  </a:cubicBezTo>
                  <a:close/>
                  <a:moveTo>
                    <a:pt x="189167" y="40862"/>
                  </a:moveTo>
                  <a:lnTo>
                    <a:pt x="179927" y="15526"/>
                  </a:lnTo>
                  <a:lnTo>
                    <a:pt x="175451" y="17145"/>
                  </a:lnTo>
                  <a:lnTo>
                    <a:pt x="184690" y="42482"/>
                  </a:lnTo>
                  <a:cubicBezTo>
                    <a:pt x="186214" y="41910"/>
                    <a:pt x="187643" y="41339"/>
                    <a:pt x="189167" y="40862"/>
                  </a:cubicBezTo>
                  <a:close/>
                  <a:moveTo>
                    <a:pt x="251270" y="27813"/>
                  </a:moveTo>
                  <a:lnTo>
                    <a:pt x="248888" y="857"/>
                  </a:lnTo>
                  <a:lnTo>
                    <a:pt x="244126" y="1238"/>
                  </a:lnTo>
                  <a:lnTo>
                    <a:pt x="246507" y="28194"/>
                  </a:lnTo>
                  <a:cubicBezTo>
                    <a:pt x="248126" y="28004"/>
                    <a:pt x="249746" y="27908"/>
                    <a:pt x="251270" y="27813"/>
                  </a:cubicBezTo>
                  <a:close/>
                  <a:moveTo>
                    <a:pt x="209455" y="34576"/>
                  </a:moveTo>
                  <a:lnTo>
                    <a:pt x="202502" y="8573"/>
                  </a:lnTo>
                  <a:lnTo>
                    <a:pt x="197930" y="9811"/>
                  </a:lnTo>
                  <a:lnTo>
                    <a:pt x="204978" y="35909"/>
                  </a:lnTo>
                  <a:cubicBezTo>
                    <a:pt x="206407" y="35433"/>
                    <a:pt x="207931" y="35052"/>
                    <a:pt x="209455" y="34576"/>
                  </a:cubicBezTo>
                  <a:close/>
                  <a:moveTo>
                    <a:pt x="85535" y="112014"/>
                  </a:moveTo>
                  <a:lnTo>
                    <a:pt x="64865" y="94583"/>
                  </a:lnTo>
                  <a:lnTo>
                    <a:pt x="61817" y="98203"/>
                  </a:lnTo>
                  <a:lnTo>
                    <a:pt x="82487" y="115538"/>
                  </a:lnTo>
                  <a:cubicBezTo>
                    <a:pt x="83439" y="114395"/>
                    <a:pt x="84487" y="113157"/>
                    <a:pt x="85535" y="112014"/>
                  </a:cubicBezTo>
                  <a:close/>
                  <a:moveTo>
                    <a:pt x="36005" y="204788"/>
                  </a:moveTo>
                  <a:lnTo>
                    <a:pt x="9906" y="197834"/>
                  </a:lnTo>
                  <a:lnTo>
                    <a:pt x="8668" y="202406"/>
                  </a:lnTo>
                  <a:lnTo>
                    <a:pt x="34766" y="209360"/>
                  </a:lnTo>
                  <a:cubicBezTo>
                    <a:pt x="35052" y="207836"/>
                    <a:pt x="35528" y="206312"/>
                    <a:pt x="36005" y="204788"/>
                  </a:cubicBezTo>
                  <a:close/>
                  <a:moveTo>
                    <a:pt x="31242" y="225457"/>
                  </a:moveTo>
                  <a:lnTo>
                    <a:pt x="4572" y="220790"/>
                  </a:lnTo>
                  <a:lnTo>
                    <a:pt x="3715" y="225457"/>
                  </a:lnTo>
                  <a:lnTo>
                    <a:pt x="30385" y="230219"/>
                  </a:lnTo>
                  <a:cubicBezTo>
                    <a:pt x="30670" y="228600"/>
                    <a:pt x="30956" y="226981"/>
                    <a:pt x="31242" y="225457"/>
                  </a:cubicBezTo>
                  <a:close/>
                  <a:moveTo>
                    <a:pt x="28194" y="246412"/>
                  </a:moveTo>
                  <a:lnTo>
                    <a:pt x="1238" y="244031"/>
                  </a:lnTo>
                  <a:lnTo>
                    <a:pt x="857" y="248793"/>
                  </a:lnTo>
                  <a:lnTo>
                    <a:pt x="27813" y="251174"/>
                  </a:lnTo>
                  <a:cubicBezTo>
                    <a:pt x="28004" y="249650"/>
                    <a:pt x="28099" y="248031"/>
                    <a:pt x="28194" y="246412"/>
                  </a:cubicBezTo>
                  <a:close/>
                  <a:moveTo>
                    <a:pt x="42577" y="184594"/>
                  </a:moveTo>
                  <a:lnTo>
                    <a:pt x="17240" y="175355"/>
                  </a:lnTo>
                  <a:lnTo>
                    <a:pt x="15621" y="179832"/>
                  </a:lnTo>
                  <a:lnTo>
                    <a:pt x="40957" y="189071"/>
                  </a:lnTo>
                  <a:cubicBezTo>
                    <a:pt x="41434" y="187643"/>
                    <a:pt x="42005" y="186119"/>
                    <a:pt x="42577" y="184594"/>
                  </a:cubicBezTo>
                  <a:close/>
                  <a:moveTo>
                    <a:pt x="60865" y="146495"/>
                  </a:moveTo>
                  <a:lnTo>
                    <a:pt x="37433" y="132969"/>
                  </a:lnTo>
                  <a:lnTo>
                    <a:pt x="35052" y="137065"/>
                  </a:lnTo>
                  <a:lnTo>
                    <a:pt x="58484" y="150590"/>
                  </a:lnTo>
                  <a:cubicBezTo>
                    <a:pt x="59245" y="149162"/>
                    <a:pt x="60007" y="147828"/>
                    <a:pt x="60865" y="146495"/>
                  </a:cubicBezTo>
                  <a:close/>
                  <a:moveTo>
                    <a:pt x="72390" y="128683"/>
                  </a:moveTo>
                  <a:lnTo>
                    <a:pt x="50197" y="113157"/>
                  </a:lnTo>
                  <a:lnTo>
                    <a:pt x="47435" y="117062"/>
                  </a:lnTo>
                  <a:lnTo>
                    <a:pt x="69533" y="132588"/>
                  </a:lnTo>
                  <a:cubicBezTo>
                    <a:pt x="70580" y="131255"/>
                    <a:pt x="71533" y="130016"/>
                    <a:pt x="72390" y="128683"/>
                  </a:cubicBezTo>
                  <a:close/>
                  <a:moveTo>
                    <a:pt x="270034" y="26956"/>
                  </a:moveTo>
                  <a:cubicBezTo>
                    <a:pt x="270796" y="26956"/>
                    <a:pt x="271653" y="27051"/>
                    <a:pt x="272415" y="27051"/>
                  </a:cubicBezTo>
                  <a:lnTo>
                    <a:pt x="272415" y="0"/>
                  </a:lnTo>
                  <a:lnTo>
                    <a:pt x="267653" y="0"/>
                  </a:lnTo>
                  <a:lnTo>
                    <a:pt x="267653" y="27051"/>
                  </a:lnTo>
                  <a:cubicBezTo>
                    <a:pt x="268510" y="27051"/>
                    <a:pt x="269272" y="26956"/>
                    <a:pt x="270034" y="26956"/>
                  </a:cubicBezTo>
                  <a:close/>
                  <a:moveTo>
                    <a:pt x="27051" y="270034"/>
                  </a:moveTo>
                  <a:cubicBezTo>
                    <a:pt x="27051" y="269272"/>
                    <a:pt x="27146" y="268415"/>
                    <a:pt x="27146" y="267653"/>
                  </a:cubicBezTo>
                  <a:lnTo>
                    <a:pt x="0" y="267653"/>
                  </a:lnTo>
                  <a:lnTo>
                    <a:pt x="0" y="272415"/>
                  </a:lnTo>
                  <a:lnTo>
                    <a:pt x="27146" y="272415"/>
                  </a:lnTo>
                  <a:cubicBezTo>
                    <a:pt x="27146" y="271558"/>
                    <a:pt x="27051" y="270796"/>
                    <a:pt x="27051" y="270034"/>
                  </a:cubicBezTo>
                  <a:close/>
                  <a:moveTo>
                    <a:pt x="50768" y="165164"/>
                  </a:moveTo>
                  <a:lnTo>
                    <a:pt x="26384" y="153734"/>
                  </a:lnTo>
                  <a:lnTo>
                    <a:pt x="24384" y="158020"/>
                  </a:lnTo>
                  <a:lnTo>
                    <a:pt x="48863" y="169450"/>
                  </a:lnTo>
                  <a:cubicBezTo>
                    <a:pt x="49530" y="168021"/>
                    <a:pt x="50101" y="166497"/>
                    <a:pt x="50768" y="165164"/>
                  </a:cubicBezTo>
                  <a:close/>
                  <a:moveTo>
                    <a:pt x="293656" y="28194"/>
                  </a:moveTo>
                  <a:lnTo>
                    <a:pt x="296037" y="1238"/>
                  </a:lnTo>
                  <a:lnTo>
                    <a:pt x="291275" y="857"/>
                  </a:lnTo>
                  <a:lnTo>
                    <a:pt x="288893" y="27813"/>
                  </a:lnTo>
                  <a:cubicBezTo>
                    <a:pt x="290513" y="27908"/>
                    <a:pt x="292037" y="28004"/>
                    <a:pt x="293656" y="28194"/>
                  </a:cubicBezTo>
                  <a:close/>
                  <a:moveTo>
                    <a:pt x="491300" y="169450"/>
                  </a:moveTo>
                  <a:lnTo>
                    <a:pt x="515779" y="158115"/>
                  </a:lnTo>
                  <a:lnTo>
                    <a:pt x="513779" y="153829"/>
                  </a:lnTo>
                  <a:lnTo>
                    <a:pt x="489395" y="165259"/>
                  </a:lnTo>
                  <a:cubicBezTo>
                    <a:pt x="489966" y="166592"/>
                    <a:pt x="490633" y="168021"/>
                    <a:pt x="491300" y="169450"/>
                  </a:cubicBezTo>
                  <a:close/>
                  <a:moveTo>
                    <a:pt x="499205" y="189167"/>
                  </a:moveTo>
                  <a:lnTo>
                    <a:pt x="524637" y="179927"/>
                  </a:lnTo>
                  <a:lnTo>
                    <a:pt x="523018" y="175451"/>
                  </a:lnTo>
                  <a:lnTo>
                    <a:pt x="497681" y="184690"/>
                  </a:lnTo>
                  <a:cubicBezTo>
                    <a:pt x="498158" y="186119"/>
                    <a:pt x="498729" y="187643"/>
                    <a:pt x="499205" y="189167"/>
                  </a:cubicBezTo>
                  <a:close/>
                  <a:moveTo>
                    <a:pt x="470535" y="132588"/>
                  </a:moveTo>
                  <a:lnTo>
                    <a:pt x="492633" y="117062"/>
                  </a:lnTo>
                  <a:lnTo>
                    <a:pt x="489871" y="113157"/>
                  </a:lnTo>
                  <a:lnTo>
                    <a:pt x="467678" y="128683"/>
                  </a:lnTo>
                  <a:cubicBezTo>
                    <a:pt x="468630" y="130016"/>
                    <a:pt x="469583" y="131255"/>
                    <a:pt x="470535" y="132588"/>
                  </a:cubicBezTo>
                  <a:close/>
                  <a:moveTo>
                    <a:pt x="505397" y="209455"/>
                  </a:moveTo>
                  <a:lnTo>
                    <a:pt x="531400" y="202502"/>
                  </a:lnTo>
                  <a:lnTo>
                    <a:pt x="530162" y="197930"/>
                  </a:lnTo>
                  <a:lnTo>
                    <a:pt x="504063" y="204883"/>
                  </a:lnTo>
                  <a:cubicBezTo>
                    <a:pt x="504635" y="206312"/>
                    <a:pt x="505016" y="207836"/>
                    <a:pt x="505397" y="209455"/>
                  </a:cubicBezTo>
                  <a:close/>
                  <a:moveTo>
                    <a:pt x="512255" y="251174"/>
                  </a:moveTo>
                  <a:lnTo>
                    <a:pt x="539210" y="248793"/>
                  </a:lnTo>
                  <a:lnTo>
                    <a:pt x="538829" y="244031"/>
                  </a:lnTo>
                  <a:lnTo>
                    <a:pt x="511874" y="246412"/>
                  </a:lnTo>
                  <a:cubicBezTo>
                    <a:pt x="512064" y="248031"/>
                    <a:pt x="512159" y="249650"/>
                    <a:pt x="512255" y="251174"/>
                  </a:cubicBezTo>
                  <a:close/>
                  <a:moveTo>
                    <a:pt x="509778" y="230124"/>
                  </a:moveTo>
                  <a:lnTo>
                    <a:pt x="536353" y="225457"/>
                  </a:lnTo>
                  <a:lnTo>
                    <a:pt x="535591" y="220790"/>
                  </a:lnTo>
                  <a:lnTo>
                    <a:pt x="508921" y="225457"/>
                  </a:lnTo>
                  <a:cubicBezTo>
                    <a:pt x="509207" y="226981"/>
                    <a:pt x="509492" y="228600"/>
                    <a:pt x="509778" y="230124"/>
                  </a:cubicBezTo>
                  <a:close/>
                  <a:moveTo>
                    <a:pt x="457772" y="115634"/>
                  </a:moveTo>
                  <a:lnTo>
                    <a:pt x="478441" y="98298"/>
                  </a:lnTo>
                  <a:lnTo>
                    <a:pt x="475393" y="94678"/>
                  </a:lnTo>
                  <a:lnTo>
                    <a:pt x="454628" y="112109"/>
                  </a:lnTo>
                  <a:cubicBezTo>
                    <a:pt x="455676" y="113252"/>
                    <a:pt x="456724" y="114395"/>
                    <a:pt x="457772" y="115634"/>
                  </a:cubicBezTo>
                  <a:close/>
                  <a:moveTo>
                    <a:pt x="481679" y="150590"/>
                  </a:moveTo>
                  <a:lnTo>
                    <a:pt x="505111" y="137065"/>
                  </a:lnTo>
                  <a:lnTo>
                    <a:pt x="502730" y="132874"/>
                  </a:lnTo>
                  <a:lnTo>
                    <a:pt x="479298" y="146399"/>
                  </a:lnTo>
                  <a:cubicBezTo>
                    <a:pt x="480060" y="147828"/>
                    <a:pt x="480917" y="149162"/>
                    <a:pt x="481679" y="150590"/>
                  </a:cubicBezTo>
                  <a:close/>
                  <a:moveTo>
                    <a:pt x="335280" y="35909"/>
                  </a:moveTo>
                  <a:lnTo>
                    <a:pt x="342233" y="9811"/>
                  </a:lnTo>
                  <a:lnTo>
                    <a:pt x="337661" y="8573"/>
                  </a:lnTo>
                  <a:lnTo>
                    <a:pt x="330708" y="34576"/>
                  </a:lnTo>
                  <a:cubicBezTo>
                    <a:pt x="332232" y="35052"/>
                    <a:pt x="333756" y="35433"/>
                    <a:pt x="335280" y="35909"/>
                  </a:cubicBezTo>
                  <a:close/>
                  <a:moveTo>
                    <a:pt x="374999" y="50768"/>
                  </a:moveTo>
                  <a:lnTo>
                    <a:pt x="386334" y="26289"/>
                  </a:lnTo>
                  <a:lnTo>
                    <a:pt x="382048" y="24289"/>
                  </a:lnTo>
                  <a:lnTo>
                    <a:pt x="370618" y="48768"/>
                  </a:lnTo>
                  <a:cubicBezTo>
                    <a:pt x="372047" y="49435"/>
                    <a:pt x="373571" y="50006"/>
                    <a:pt x="374999" y="50768"/>
                  </a:cubicBezTo>
                  <a:close/>
                  <a:moveTo>
                    <a:pt x="355473" y="42482"/>
                  </a:moveTo>
                  <a:lnTo>
                    <a:pt x="364712" y="17145"/>
                  </a:lnTo>
                  <a:lnTo>
                    <a:pt x="360235" y="15526"/>
                  </a:lnTo>
                  <a:lnTo>
                    <a:pt x="350996" y="40862"/>
                  </a:lnTo>
                  <a:cubicBezTo>
                    <a:pt x="352425" y="41339"/>
                    <a:pt x="353949" y="41910"/>
                    <a:pt x="355473" y="42482"/>
                  </a:cubicBezTo>
                  <a:close/>
                  <a:moveTo>
                    <a:pt x="314611" y="31147"/>
                  </a:moveTo>
                  <a:lnTo>
                    <a:pt x="319278" y="4477"/>
                  </a:lnTo>
                  <a:lnTo>
                    <a:pt x="314611" y="3620"/>
                  </a:lnTo>
                  <a:lnTo>
                    <a:pt x="309944" y="30194"/>
                  </a:lnTo>
                  <a:cubicBezTo>
                    <a:pt x="311468" y="30575"/>
                    <a:pt x="313087" y="30861"/>
                    <a:pt x="314611" y="31147"/>
                  </a:cubicBezTo>
                  <a:close/>
                  <a:moveTo>
                    <a:pt x="393573" y="60770"/>
                  </a:moveTo>
                  <a:lnTo>
                    <a:pt x="407099" y="37338"/>
                  </a:lnTo>
                  <a:lnTo>
                    <a:pt x="403003" y="34957"/>
                  </a:lnTo>
                  <a:lnTo>
                    <a:pt x="389477" y="58388"/>
                  </a:lnTo>
                  <a:cubicBezTo>
                    <a:pt x="390906" y="59150"/>
                    <a:pt x="392335" y="59912"/>
                    <a:pt x="393573" y="60770"/>
                  </a:cubicBezTo>
                  <a:close/>
                  <a:moveTo>
                    <a:pt x="443579" y="99917"/>
                  </a:moveTo>
                  <a:lnTo>
                    <a:pt x="462725" y="80772"/>
                  </a:lnTo>
                  <a:lnTo>
                    <a:pt x="459391" y="77343"/>
                  </a:lnTo>
                  <a:lnTo>
                    <a:pt x="440246" y="96488"/>
                  </a:lnTo>
                  <a:cubicBezTo>
                    <a:pt x="441293" y="97631"/>
                    <a:pt x="442436" y="98774"/>
                    <a:pt x="443579" y="99917"/>
                  </a:cubicBezTo>
                  <a:close/>
                  <a:moveTo>
                    <a:pt x="428054" y="85439"/>
                  </a:moveTo>
                  <a:lnTo>
                    <a:pt x="445484" y="64675"/>
                  </a:lnTo>
                  <a:lnTo>
                    <a:pt x="441865" y="61627"/>
                  </a:lnTo>
                  <a:lnTo>
                    <a:pt x="424529" y="82296"/>
                  </a:lnTo>
                  <a:cubicBezTo>
                    <a:pt x="425672" y="83344"/>
                    <a:pt x="426815" y="84392"/>
                    <a:pt x="428054" y="85439"/>
                  </a:cubicBezTo>
                  <a:close/>
                  <a:moveTo>
                    <a:pt x="411385" y="72390"/>
                  </a:moveTo>
                  <a:lnTo>
                    <a:pt x="426910" y="50197"/>
                  </a:lnTo>
                  <a:lnTo>
                    <a:pt x="423005" y="47435"/>
                  </a:lnTo>
                  <a:lnTo>
                    <a:pt x="407480" y="69533"/>
                  </a:lnTo>
                  <a:cubicBezTo>
                    <a:pt x="408813" y="70485"/>
                    <a:pt x="410051" y="71438"/>
                    <a:pt x="411385" y="72390"/>
                  </a:cubicBezTo>
                  <a:close/>
                  <a:moveTo>
                    <a:pt x="454628" y="427958"/>
                  </a:moveTo>
                  <a:lnTo>
                    <a:pt x="475393" y="445389"/>
                  </a:lnTo>
                  <a:lnTo>
                    <a:pt x="478441" y="441770"/>
                  </a:lnTo>
                  <a:lnTo>
                    <a:pt x="457772" y="424339"/>
                  </a:lnTo>
                  <a:cubicBezTo>
                    <a:pt x="456724" y="425577"/>
                    <a:pt x="455581" y="426815"/>
                    <a:pt x="454628" y="427958"/>
                  </a:cubicBezTo>
                  <a:close/>
                  <a:moveTo>
                    <a:pt x="389477" y="481584"/>
                  </a:moveTo>
                  <a:lnTo>
                    <a:pt x="403003" y="505016"/>
                  </a:lnTo>
                  <a:lnTo>
                    <a:pt x="407099" y="502634"/>
                  </a:lnTo>
                  <a:lnTo>
                    <a:pt x="393573" y="479203"/>
                  </a:lnTo>
                  <a:cubicBezTo>
                    <a:pt x="392240" y="480060"/>
                    <a:pt x="390811" y="480822"/>
                    <a:pt x="389477" y="481584"/>
                  </a:cubicBezTo>
                  <a:close/>
                  <a:moveTo>
                    <a:pt x="407480" y="470440"/>
                  </a:moveTo>
                  <a:lnTo>
                    <a:pt x="423005" y="492633"/>
                  </a:lnTo>
                  <a:lnTo>
                    <a:pt x="426910" y="489871"/>
                  </a:lnTo>
                  <a:lnTo>
                    <a:pt x="411385" y="467678"/>
                  </a:lnTo>
                  <a:cubicBezTo>
                    <a:pt x="410051" y="468535"/>
                    <a:pt x="408718" y="469487"/>
                    <a:pt x="407480" y="470440"/>
                  </a:cubicBezTo>
                  <a:close/>
                  <a:moveTo>
                    <a:pt x="370523" y="491204"/>
                  </a:moveTo>
                  <a:lnTo>
                    <a:pt x="381953" y="515684"/>
                  </a:lnTo>
                  <a:lnTo>
                    <a:pt x="386239" y="513683"/>
                  </a:lnTo>
                  <a:lnTo>
                    <a:pt x="374809" y="489204"/>
                  </a:lnTo>
                  <a:cubicBezTo>
                    <a:pt x="373475" y="489966"/>
                    <a:pt x="372047" y="490538"/>
                    <a:pt x="370523" y="491204"/>
                  </a:cubicBezTo>
                  <a:close/>
                  <a:moveTo>
                    <a:pt x="424434" y="457676"/>
                  </a:moveTo>
                  <a:lnTo>
                    <a:pt x="441770" y="478346"/>
                  </a:lnTo>
                  <a:lnTo>
                    <a:pt x="445389" y="475298"/>
                  </a:lnTo>
                  <a:lnTo>
                    <a:pt x="427958" y="454533"/>
                  </a:lnTo>
                  <a:cubicBezTo>
                    <a:pt x="426815" y="455581"/>
                    <a:pt x="425577" y="456629"/>
                    <a:pt x="424434" y="457676"/>
                  </a:cubicBezTo>
                  <a:close/>
                  <a:moveTo>
                    <a:pt x="440150" y="443484"/>
                  </a:moveTo>
                  <a:lnTo>
                    <a:pt x="459296" y="462629"/>
                  </a:lnTo>
                  <a:lnTo>
                    <a:pt x="462629" y="459296"/>
                  </a:lnTo>
                  <a:lnTo>
                    <a:pt x="443484" y="440150"/>
                  </a:lnTo>
                  <a:cubicBezTo>
                    <a:pt x="442341" y="441198"/>
                    <a:pt x="441293" y="442341"/>
                    <a:pt x="440150" y="443484"/>
                  </a:cubicBezTo>
                  <a:close/>
                  <a:moveTo>
                    <a:pt x="309848" y="509683"/>
                  </a:moveTo>
                  <a:lnTo>
                    <a:pt x="314611" y="536353"/>
                  </a:lnTo>
                  <a:lnTo>
                    <a:pt x="319278" y="535591"/>
                  </a:lnTo>
                  <a:lnTo>
                    <a:pt x="314611" y="508921"/>
                  </a:lnTo>
                  <a:cubicBezTo>
                    <a:pt x="312992" y="509111"/>
                    <a:pt x="311468" y="509397"/>
                    <a:pt x="309848" y="509683"/>
                  </a:cubicBezTo>
                  <a:close/>
                  <a:moveTo>
                    <a:pt x="350901" y="499110"/>
                  </a:moveTo>
                  <a:lnTo>
                    <a:pt x="360140" y="524542"/>
                  </a:lnTo>
                  <a:lnTo>
                    <a:pt x="364617" y="522923"/>
                  </a:lnTo>
                  <a:lnTo>
                    <a:pt x="355378" y="497491"/>
                  </a:lnTo>
                  <a:cubicBezTo>
                    <a:pt x="353854" y="498062"/>
                    <a:pt x="352425" y="498634"/>
                    <a:pt x="350901" y="499110"/>
                  </a:cubicBezTo>
                  <a:close/>
                  <a:moveTo>
                    <a:pt x="330613" y="505397"/>
                  </a:moveTo>
                  <a:lnTo>
                    <a:pt x="337566" y="531400"/>
                  </a:lnTo>
                  <a:lnTo>
                    <a:pt x="342138" y="530162"/>
                  </a:lnTo>
                  <a:lnTo>
                    <a:pt x="335090" y="504063"/>
                  </a:lnTo>
                  <a:cubicBezTo>
                    <a:pt x="333661" y="504539"/>
                    <a:pt x="332137" y="505016"/>
                    <a:pt x="330613" y="505397"/>
                  </a:cubicBezTo>
                  <a:close/>
                  <a:moveTo>
                    <a:pt x="467678" y="411290"/>
                  </a:moveTo>
                  <a:lnTo>
                    <a:pt x="489871" y="426815"/>
                  </a:lnTo>
                  <a:lnTo>
                    <a:pt x="492633" y="422910"/>
                  </a:lnTo>
                  <a:lnTo>
                    <a:pt x="470535" y="407384"/>
                  </a:lnTo>
                  <a:cubicBezTo>
                    <a:pt x="469487" y="408718"/>
                    <a:pt x="468630" y="409956"/>
                    <a:pt x="467678" y="411290"/>
                  </a:cubicBezTo>
                  <a:close/>
                  <a:moveTo>
                    <a:pt x="511874" y="293561"/>
                  </a:moveTo>
                  <a:lnTo>
                    <a:pt x="538829" y="295942"/>
                  </a:lnTo>
                  <a:lnTo>
                    <a:pt x="539210" y="291179"/>
                  </a:lnTo>
                  <a:lnTo>
                    <a:pt x="512255" y="288798"/>
                  </a:lnTo>
                  <a:cubicBezTo>
                    <a:pt x="512159" y="290417"/>
                    <a:pt x="512064" y="291941"/>
                    <a:pt x="511874" y="293561"/>
                  </a:cubicBezTo>
                  <a:close/>
                  <a:moveTo>
                    <a:pt x="504158" y="335185"/>
                  </a:moveTo>
                  <a:lnTo>
                    <a:pt x="530352" y="342233"/>
                  </a:lnTo>
                  <a:lnTo>
                    <a:pt x="531590" y="337661"/>
                  </a:lnTo>
                  <a:lnTo>
                    <a:pt x="505587" y="330613"/>
                  </a:lnTo>
                  <a:cubicBezTo>
                    <a:pt x="505016" y="332137"/>
                    <a:pt x="504539" y="333661"/>
                    <a:pt x="504158" y="335185"/>
                  </a:cubicBezTo>
                  <a:close/>
                  <a:moveTo>
                    <a:pt x="288798" y="512159"/>
                  </a:moveTo>
                  <a:lnTo>
                    <a:pt x="291179" y="539115"/>
                  </a:lnTo>
                  <a:lnTo>
                    <a:pt x="295942" y="538734"/>
                  </a:lnTo>
                  <a:lnTo>
                    <a:pt x="293560" y="511778"/>
                  </a:lnTo>
                  <a:cubicBezTo>
                    <a:pt x="291941" y="511969"/>
                    <a:pt x="290417" y="512064"/>
                    <a:pt x="288798" y="512159"/>
                  </a:cubicBezTo>
                  <a:close/>
                  <a:moveTo>
                    <a:pt x="513017" y="267653"/>
                  </a:moveTo>
                  <a:cubicBezTo>
                    <a:pt x="513017" y="268415"/>
                    <a:pt x="513112" y="269177"/>
                    <a:pt x="513112" y="270034"/>
                  </a:cubicBezTo>
                  <a:cubicBezTo>
                    <a:pt x="513112" y="270891"/>
                    <a:pt x="513017" y="271653"/>
                    <a:pt x="513017" y="272415"/>
                  </a:cubicBezTo>
                  <a:lnTo>
                    <a:pt x="540068" y="272415"/>
                  </a:lnTo>
                  <a:lnTo>
                    <a:pt x="540068" y="267653"/>
                  </a:lnTo>
                  <a:lnTo>
                    <a:pt x="513017" y="267653"/>
                  </a:lnTo>
                  <a:close/>
                  <a:moveTo>
                    <a:pt x="508921" y="314516"/>
                  </a:moveTo>
                  <a:lnTo>
                    <a:pt x="535591" y="319183"/>
                  </a:lnTo>
                  <a:lnTo>
                    <a:pt x="536353" y="314516"/>
                  </a:lnTo>
                  <a:lnTo>
                    <a:pt x="509683" y="309848"/>
                  </a:lnTo>
                  <a:cubicBezTo>
                    <a:pt x="509492" y="311468"/>
                    <a:pt x="509207" y="312992"/>
                    <a:pt x="508921" y="314516"/>
                  </a:cubicBezTo>
                  <a:close/>
                  <a:moveTo>
                    <a:pt x="497586" y="355378"/>
                  </a:moveTo>
                  <a:lnTo>
                    <a:pt x="523018" y="364617"/>
                  </a:lnTo>
                  <a:lnTo>
                    <a:pt x="524637" y="360140"/>
                  </a:lnTo>
                  <a:lnTo>
                    <a:pt x="499205" y="350901"/>
                  </a:lnTo>
                  <a:cubicBezTo>
                    <a:pt x="498729" y="352330"/>
                    <a:pt x="498158" y="353854"/>
                    <a:pt x="497586" y="355378"/>
                  </a:cubicBezTo>
                  <a:close/>
                  <a:moveTo>
                    <a:pt x="479298" y="393573"/>
                  </a:moveTo>
                  <a:lnTo>
                    <a:pt x="502730" y="407099"/>
                  </a:lnTo>
                  <a:lnTo>
                    <a:pt x="505111" y="402908"/>
                  </a:lnTo>
                  <a:lnTo>
                    <a:pt x="481679" y="389382"/>
                  </a:lnTo>
                  <a:cubicBezTo>
                    <a:pt x="480822" y="390811"/>
                    <a:pt x="480060" y="392144"/>
                    <a:pt x="479298" y="393573"/>
                  </a:cubicBezTo>
                  <a:close/>
                  <a:moveTo>
                    <a:pt x="489299" y="374904"/>
                  </a:moveTo>
                  <a:lnTo>
                    <a:pt x="513779" y="386334"/>
                  </a:lnTo>
                  <a:lnTo>
                    <a:pt x="515779" y="381953"/>
                  </a:lnTo>
                  <a:lnTo>
                    <a:pt x="491300" y="370523"/>
                  </a:lnTo>
                  <a:cubicBezTo>
                    <a:pt x="490633" y="371951"/>
                    <a:pt x="489966" y="373475"/>
                    <a:pt x="489299" y="374904"/>
                  </a:cubicBezTo>
                  <a:close/>
                  <a:moveTo>
                    <a:pt x="146495" y="479203"/>
                  </a:moveTo>
                  <a:lnTo>
                    <a:pt x="132969" y="502634"/>
                  </a:lnTo>
                  <a:lnTo>
                    <a:pt x="137065" y="505016"/>
                  </a:lnTo>
                  <a:lnTo>
                    <a:pt x="150590" y="481584"/>
                  </a:lnTo>
                  <a:cubicBezTo>
                    <a:pt x="149257" y="480822"/>
                    <a:pt x="147923" y="479965"/>
                    <a:pt x="146495" y="479203"/>
                  </a:cubicBezTo>
                  <a:close/>
                  <a:moveTo>
                    <a:pt x="58484" y="389382"/>
                  </a:moveTo>
                  <a:lnTo>
                    <a:pt x="35052" y="402908"/>
                  </a:lnTo>
                  <a:lnTo>
                    <a:pt x="37433" y="407003"/>
                  </a:lnTo>
                  <a:lnTo>
                    <a:pt x="60865" y="393478"/>
                  </a:lnTo>
                  <a:cubicBezTo>
                    <a:pt x="60007" y="392144"/>
                    <a:pt x="59245" y="390811"/>
                    <a:pt x="58484" y="389382"/>
                  </a:cubicBezTo>
                  <a:close/>
                  <a:moveTo>
                    <a:pt x="48863" y="370523"/>
                  </a:moveTo>
                  <a:lnTo>
                    <a:pt x="24384" y="381953"/>
                  </a:lnTo>
                  <a:lnTo>
                    <a:pt x="26384" y="386239"/>
                  </a:lnTo>
                  <a:lnTo>
                    <a:pt x="50768" y="374809"/>
                  </a:lnTo>
                  <a:cubicBezTo>
                    <a:pt x="50101" y="373475"/>
                    <a:pt x="49530" y="371951"/>
                    <a:pt x="48863" y="370523"/>
                  </a:cubicBezTo>
                  <a:close/>
                  <a:moveTo>
                    <a:pt x="69723" y="407384"/>
                  </a:moveTo>
                  <a:lnTo>
                    <a:pt x="47530" y="422910"/>
                  </a:lnTo>
                  <a:lnTo>
                    <a:pt x="50292" y="426815"/>
                  </a:lnTo>
                  <a:lnTo>
                    <a:pt x="72485" y="411290"/>
                  </a:lnTo>
                  <a:cubicBezTo>
                    <a:pt x="71533" y="409956"/>
                    <a:pt x="70580" y="408718"/>
                    <a:pt x="69723" y="407384"/>
                  </a:cubicBezTo>
                  <a:close/>
                  <a:moveTo>
                    <a:pt x="82391" y="424339"/>
                  </a:moveTo>
                  <a:lnTo>
                    <a:pt x="61722" y="441674"/>
                  </a:lnTo>
                  <a:lnTo>
                    <a:pt x="64770" y="445294"/>
                  </a:lnTo>
                  <a:lnTo>
                    <a:pt x="85535" y="427863"/>
                  </a:lnTo>
                  <a:cubicBezTo>
                    <a:pt x="84487" y="426720"/>
                    <a:pt x="83439" y="425577"/>
                    <a:pt x="82391" y="424339"/>
                  </a:cubicBezTo>
                  <a:close/>
                  <a:moveTo>
                    <a:pt x="96584" y="440055"/>
                  </a:moveTo>
                  <a:lnTo>
                    <a:pt x="77438" y="459200"/>
                  </a:lnTo>
                  <a:lnTo>
                    <a:pt x="80772" y="462629"/>
                  </a:lnTo>
                  <a:lnTo>
                    <a:pt x="99917" y="443484"/>
                  </a:lnTo>
                  <a:cubicBezTo>
                    <a:pt x="98870" y="442341"/>
                    <a:pt x="97727" y="441198"/>
                    <a:pt x="96584" y="440055"/>
                  </a:cubicBezTo>
                  <a:close/>
                  <a:moveTo>
                    <a:pt x="30385" y="309848"/>
                  </a:moveTo>
                  <a:lnTo>
                    <a:pt x="3715" y="314516"/>
                  </a:lnTo>
                  <a:lnTo>
                    <a:pt x="4572" y="319183"/>
                  </a:lnTo>
                  <a:lnTo>
                    <a:pt x="31242" y="314420"/>
                  </a:lnTo>
                  <a:cubicBezTo>
                    <a:pt x="30956" y="312992"/>
                    <a:pt x="30670" y="311468"/>
                    <a:pt x="30385" y="309848"/>
                  </a:cubicBezTo>
                  <a:close/>
                  <a:moveTo>
                    <a:pt x="270034" y="513017"/>
                  </a:moveTo>
                  <a:cubicBezTo>
                    <a:pt x="269272" y="513017"/>
                    <a:pt x="268415" y="512921"/>
                    <a:pt x="267653" y="512921"/>
                  </a:cubicBezTo>
                  <a:lnTo>
                    <a:pt x="267653" y="539972"/>
                  </a:lnTo>
                  <a:lnTo>
                    <a:pt x="272415" y="539972"/>
                  </a:lnTo>
                  <a:lnTo>
                    <a:pt x="272415" y="512921"/>
                  </a:lnTo>
                  <a:cubicBezTo>
                    <a:pt x="271653" y="512921"/>
                    <a:pt x="270796" y="513017"/>
                    <a:pt x="270034" y="513017"/>
                  </a:cubicBezTo>
                  <a:close/>
                  <a:moveTo>
                    <a:pt x="34671" y="330613"/>
                  </a:moveTo>
                  <a:lnTo>
                    <a:pt x="8573" y="337566"/>
                  </a:lnTo>
                  <a:lnTo>
                    <a:pt x="9811" y="342138"/>
                  </a:lnTo>
                  <a:lnTo>
                    <a:pt x="35909" y="335090"/>
                  </a:lnTo>
                  <a:cubicBezTo>
                    <a:pt x="35528" y="333661"/>
                    <a:pt x="35052" y="332137"/>
                    <a:pt x="34671" y="330613"/>
                  </a:cubicBezTo>
                  <a:close/>
                  <a:moveTo>
                    <a:pt x="40957" y="350901"/>
                  </a:moveTo>
                  <a:lnTo>
                    <a:pt x="15526" y="360045"/>
                  </a:lnTo>
                  <a:lnTo>
                    <a:pt x="17145" y="364522"/>
                  </a:lnTo>
                  <a:lnTo>
                    <a:pt x="42482" y="355283"/>
                  </a:lnTo>
                  <a:cubicBezTo>
                    <a:pt x="42005" y="353854"/>
                    <a:pt x="41434" y="352330"/>
                    <a:pt x="40957" y="350901"/>
                  </a:cubicBezTo>
                  <a:close/>
                  <a:moveTo>
                    <a:pt x="225552" y="508825"/>
                  </a:moveTo>
                  <a:lnTo>
                    <a:pt x="220885" y="535496"/>
                  </a:lnTo>
                  <a:lnTo>
                    <a:pt x="225552" y="536258"/>
                  </a:lnTo>
                  <a:lnTo>
                    <a:pt x="230315" y="509588"/>
                  </a:lnTo>
                  <a:cubicBezTo>
                    <a:pt x="228695" y="509397"/>
                    <a:pt x="227171" y="509111"/>
                    <a:pt x="225552" y="508825"/>
                  </a:cubicBezTo>
                  <a:close/>
                  <a:moveTo>
                    <a:pt x="112109" y="454533"/>
                  </a:moveTo>
                  <a:lnTo>
                    <a:pt x="94679" y="475298"/>
                  </a:lnTo>
                  <a:lnTo>
                    <a:pt x="98298" y="478346"/>
                  </a:lnTo>
                  <a:lnTo>
                    <a:pt x="115729" y="457676"/>
                  </a:lnTo>
                  <a:cubicBezTo>
                    <a:pt x="114491" y="456629"/>
                    <a:pt x="113348" y="455581"/>
                    <a:pt x="112109" y="454533"/>
                  </a:cubicBezTo>
                  <a:close/>
                  <a:moveTo>
                    <a:pt x="184690" y="497491"/>
                  </a:moveTo>
                  <a:lnTo>
                    <a:pt x="175451" y="522827"/>
                  </a:lnTo>
                  <a:lnTo>
                    <a:pt x="179927" y="524447"/>
                  </a:lnTo>
                  <a:lnTo>
                    <a:pt x="189167" y="499015"/>
                  </a:lnTo>
                  <a:cubicBezTo>
                    <a:pt x="187643" y="498634"/>
                    <a:pt x="186214" y="498062"/>
                    <a:pt x="184690" y="497491"/>
                  </a:cubicBezTo>
                  <a:close/>
                  <a:moveTo>
                    <a:pt x="246602" y="511778"/>
                  </a:moveTo>
                  <a:lnTo>
                    <a:pt x="244221" y="538734"/>
                  </a:lnTo>
                  <a:lnTo>
                    <a:pt x="248984" y="539115"/>
                  </a:lnTo>
                  <a:lnTo>
                    <a:pt x="251365" y="512064"/>
                  </a:lnTo>
                  <a:cubicBezTo>
                    <a:pt x="249746" y="512064"/>
                    <a:pt x="248126" y="511969"/>
                    <a:pt x="246602" y="511778"/>
                  </a:cubicBezTo>
                  <a:close/>
                  <a:moveTo>
                    <a:pt x="204883" y="504063"/>
                  </a:moveTo>
                  <a:lnTo>
                    <a:pt x="197834" y="530162"/>
                  </a:lnTo>
                  <a:lnTo>
                    <a:pt x="202406" y="531400"/>
                  </a:lnTo>
                  <a:lnTo>
                    <a:pt x="209360" y="505397"/>
                  </a:lnTo>
                  <a:cubicBezTo>
                    <a:pt x="207931" y="505016"/>
                    <a:pt x="206407" y="504444"/>
                    <a:pt x="204883" y="504063"/>
                  </a:cubicBezTo>
                  <a:close/>
                  <a:moveTo>
                    <a:pt x="128778" y="467582"/>
                  </a:moveTo>
                  <a:lnTo>
                    <a:pt x="113252" y="489775"/>
                  </a:lnTo>
                  <a:lnTo>
                    <a:pt x="117158" y="492538"/>
                  </a:lnTo>
                  <a:lnTo>
                    <a:pt x="132683" y="470345"/>
                  </a:lnTo>
                  <a:cubicBezTo>
                    <a:pt x="131350" y="469487"/>
                    <a:pt x="130016" y="468535"/>
                    <a:pt x="128778" y="467582"/>
                  </a:cubicBezTo>
                  <a:close/>
                  <a:moveTo>
                    <a:pt x="27813" y="288798"/>
                  </a:moveTo>
                  <a:lnTo>
                    <a:pt x="857" y="291179"/>
                  </a:lnTo>
                  <a:lnTo>
                    <a:pt x="1238" y="295942"/>
                  </a:lnTo>
                  <a:lnTo>
                    <a:pt x="28194" y="293561"/>
                  </a:lnTo>
                  <a:cubicBezTo>
                    <a:pt x="28099" y="291941"/>
                    <a:pt x="28004" y="290322"/>
                    <a:pt x="27813" y="288798"/>
                  </a:cubicBezTo>
                  <a:close/>
                  <a:moveTo>
                    <a:pt x="165164" y="489299"/>
                  </a:moveTo>
                  <a:lnTo>
                    <a:pt x="153829" y="513683"/>
                  </a:lnTo>
                  <a:lnTo>
                    <a:pt x="158115" y="515684"/>
                  </a:lnTo>
                  <a:lnTo>
                    <a:pt x="169545" y="491204"/>
                  </a:lnTo>
                  <a:cubicBezTo>
                    <a:pt x="168116" y="490538"/>
                    <a:pt x="166592" y="489966"/>
                    <a:pt x="165164" y="489299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rgbClr val="FFC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Light"/>
                <a:ea typeface="思源黑体 CN Normal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7228314" y="3141245"/>
              <a:ext cx="899354" cy="900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r>
                <a:rPr lang="zh-CN" altLang="en-US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台</a:t>
              </a:r>
              <a:endParaRPr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1270658" y="5942398"/>
            <a:ext cx="16483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台 三</a:t>
            </a:r>
            <a:r>
              <a:rPr lang="zh-CN" altLang="en-US" sz="1600" b="0" kern="10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频</a:t>
            </a: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四</a:t>
            </a:r>
            <a:r>
              <a:rPr lang="zh-CN" altLang="en-US" sz="1600" b="0" kern="10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端口</a:t>
            </a:r>
            <a:r>
              <a:rPr lang="en-US" altLang="zh-CN" sz="1600" b="0" kern="10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endParaRPr lang="zh-CN" altLang="en-US" sz="1600" dirty="0"/>
          </a:p>
        </p:txBody>
      </p:sp>
      <p:sp>
        <p:nvSpPr>
          <p:cNvPr id="52" name="文本框 51"/>
          <p:cNvSpPr txBox="1"/>
          <p:nvPr/>
        </p:nvSpPr>
        <p:spPr>
          <a:xfrm>
            <a:off x="992977" y="5714372"/>
            <a:ext cx="511855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4000" b="1" i="1">
                <a:gradFill flip="none" rotWithShape="1">
                  <a:gsLst>
                    <a:gs pos="0">
                      <a:srgbClr val="20C9FA"/>
                    </a:gs>
                    <a:gs pos="50000">
                      <a:srgbClr val="78F3CB"/>
                    </a:gs>
                    <a:gs pos="100000">
                      <a:srgbClr val="00B0F0"/>
                    </a:gs>
                  </a:gsLst>
                  <a:lin ang="81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  <a:ea typeface="魂心" panose="02000009000000000000" pitchFamily="1" charset="-128"/>
                <a:cs typeface="魂心" panose="02000009000000000000" pitchFamily="1" charset="-128"/>
              </a:defRPr>
            </a:lvl1pPr>
          </a:lstStyle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53" name="文本框 52"/>
          <p:cNvSpPr txBox="1"/>
          <p:nvPr/>
        </p:nvSpPr>
        <p:spPr>
          <a:xfrm>
            <a:off x="3497188" y="5754071"/>
            <a:ext cx="693836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altLang="zh-CN" sz="4000" b="1" i="1" dirty="0">
                <a:gradFill flip="none" rotWithShape="1">
                  <a:gsLst>
                    <a:gs pos="0">
                      <a:srgbClr val="20C9FA"/>
                    </a:gs>
                    <a:gs pos="50000">
                      <a:srgbClr val="78F3CB"/>
                    </a:gs>
                    <a:gs pos="100000">
                      <a:srgbClr val="00B0F0"/>
                    </a:gs>
                  </a:gsLst>
                  <a:lin ang="81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  <a:ea typeface="魂心" panose="02000009000000000000" pitchFamily="1" charset="-128"/>
                <a:cs typeface="魂心" panose="02000009000000000000" pitchFamily="1" charset="-128"/>
              </a:rPr>
              <a:t>6</a:t>
            </a:r>
            <a:endParaRPr lang="zh-CN" altLang="en-US" sz="4000" i="1" dirty="0">
              <a:gradFill flip="none" rotWithShape="1">
                <a:gsLst>
                  <a:gs pos="0">
                    <a:srgbClr val="20C9FA"/>
                  </a:gs>
                  <a:gs pos="50000">
                    <a:srgbClr val="78F3CB"/>
                  </a:gs>
                  <a:gs pos="100000">
                    <a:srgbClr val="00B0F0"/>
                  </a:gs>
                </a:gsLst>
                <a:lin ang="8100000" scaled="1"/>
                <a:tileRect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ernard MT Condensed" panose="02050806060905020404" pitchFamily="18" charset="0"/>
              <a:ea typeface="魂心" panose="02000009000000000000" pitchFamily="1" charset="-128"/>
              <a:cs typeface="魂心" panose="02000009000000000000" pitchFamily="1" charset="-128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980785" y="5938022"/>
            <a:ext cx="1785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台 单</a:t>
            </a:r>
            <a:r>
              <a:rPr lang="zh-CN" altLang="en-US" b="0" kern="10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频两端口</a:t>
            </a:r>
            <a:endParaRPr lang="zh-CN" altLang="en-US" dirty="0"/>
          </a:p>
        </p:txBody>
      </p:sp>
      <p:sp>
        <p:nvSpPr>
          <p:cNvPr id="3" name="等号 2"/>
          <p:cNvSpPr/>
          <p:nvPr/>
        </p:nvSpPr>
        <p:spPr>
          <a:xfrm>
            <a:off x="2784464" y="5988487"/>
            <a:ext cx="631208" cy="292465"/>
          </a:xfrm>
          <a:prstGeom prst="mathEqual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箭头: 下 3"/>
          <p:cNvSpPr/>
          <p:nvPr/>
        </p:nvSpPr>
        <p:spPr>
          <a:xfrm>
            <a:off x="7532419" y="2527418"/>
            <a:ext cx="659772" cy="724939"/>
          </a:xfrm>
          <a:prstGeom prst="downArrow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911974" y="1743391"/>
            <a:ext cx="206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defTabSz="471170"/>
            <a:r>
              <a:rPr lang="en-US" altLang="zh-CN" sz="1800" b="0" kern="10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800" b="0" kern="10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台三频</a:t>
            </a:r>
            <a:r>
              <a:rPr lang="zh-CN" altLang="en-US" b="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四</a:t>
            </a:r>
            <a:r>
              <a:rPr lang="zh-CN" altLang="en-US" sz="1800" b="0" kern="10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端口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9743743" y="1745164"/>
            <a:ext cx="1779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defTabSz="471170"/>
            <a:r>
              <a:rPr lang="en-US" altLang="zh-CN" sz="1800" b="0" kern="10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1800" b="0" kern="10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台单频</a:t>
            </a:r>
            <a:r>
              <a:rPr lang="zh-CN" altLang="en-US" b="0" kern="100" dirty="0">
                <a:solidFill>
                  <a:srgbClr val="000000"/>
                </a:solidFill>
                <a:cs typeface="Times New Roman" panose="02020603050405020304" pitchFamily="18" charset="0"/>
              </a:rPr>
              <a:t>两</a:t>
            </a:r>
            <a:r>
              <a:rPr lang="zh-CN" altLang="en-US" sz="1800" b="0" kern="100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端口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箭头: 下 3"/>
          <p:cNvSpPr/>
          <p:nvPr/>
        </p:nvSpPr>
        <p:spPr>
          <a:xfrm>
            <a:off x="7532419" y="3751753"/>
            <a:ext cx="659772" cy="724939"/>
          </a:xfrm>
          <a:prstGeom prst="downArrow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5" name="箭头: 下 3"/>
          <p:cNvSpPr/>
          <p:nvPr/>
        </p:nvSpPr>
        <p:spPr>
          <a:xfrm>
            <a:off x="7532419" y="5158320"/>
            <a:ext cx="659772" cy="724939"/>
          </a:xfrm>
          <a:prstGeom prst="downArrow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95221" y="2823344"/>
            <a:ext cx="6335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dk1"/>
                </a:solidFill>
                <a:latin typeface="Microsoft YaHei" panose="020B0503020204020204" pitchFamily="34" charset="-122"/>
              </a:rPr>
              <a:t>30%+</a:t>
            </a:r>
            <a:endParaRPr lang="zh-CN" altLang="en-US" sz="1200" b="1" dirty="0">
              <a:solidFill>
                <a:schemeClr val="dk1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653730" y="4055446"/>
            <a:ext cx="5164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chemeClr val="dk1"/>
                </a:solidFill>
                <a:latin typeface="Microsoft YaHei" panose="020B0503020204020204" pitchFamily="34" charset="-122"/>
              </a:rPr>
              <a:t>75%</a:t>
            </a:r>
            <a:endParaRPr lang="zh-CN" altLang="en-US" sz="1200" b="1" dirty="0">
              <a:solidFill>
                <a:schemeClr val="dk1"/>
              </a:solidFill>
              <a:latin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 rot="10800000">
            <a:off x="789750" y="434195"/>
            <a:ext cx="5028480" cy="4588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0C4FC"/>
              </a:gs>
              <a:gs pos="2000">
                <a:srgbClr val="75FF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流程图: 存储数据 13"/>
          <p:cNvSpPr/>
          <p:nvPr/>
        </p:nvSpPr>
        <p:spPr>
          <a:xfrm>
            <a:off x="-281342" y="435742"/>
            <a:ext cx="1350759" cy="459620"/>
          </a:xfrm>
          <a:prstGeom prst="flowChartOnlineStorage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67687" y="470545"/>
            <a:ext cx="36544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多</a:t>
            </a:r>
            <a:r>
              <a:rPr kumimoji="1"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端口互</a:t>
            </a:r>
            <a:r>
              <a:rPr kumimoji="1"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调仪的优势</a:t>
            </a:r>
            <a:endParaRPr kumimoji="1"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76000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067685" y="1087819"/>
            <a:ext cx="1089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indent="-342900" defTabSz="471170">
              <a:buFont typeface="Wingdings" panose="05000000000000000000" pitchFamily="2" charset="2"/>
              <a:buChar char="n"/>
            </a:pPr>
            <a:r>
              <a:rPr lang="zh-CN" altLang="en-US" dirty="0"/>
              <a:t>一站式全系列通配软件</a:t>
            </a:r>
            <a:endParaRPr lang="zh-CN" altLang="en-US" dirty="0"/>
          </a:p>
        </p:txBody>
      </p:sp>
      <p:sp>
        <p:nvSpPr>
          <p:cNvPr id="97" name="矩形 96"/>
          <p:cNvSpPr/>
          <p:nvPr/>
        </p:nvSpPr>
        <p:spPr>
          <a:xfrm>
            <a:off x="1003830" y="1691167"/>
            <a:ext cx="2986715" cy="3774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一套软件集中管理所有接入设备</a:t>
            </a:r>
            <a:endParaRPr lang="zh-CN" altLang="en-US" sz="1400" b="1" kern="100" dirty="0">
              <a:solidFill>
                <a:srgbClr val="000000"/>
              </a:solidFill>
              <a:latin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0" name="AutoShape 3"/>
          <p:cNvSpPr/>
          <p:nvPr/>
        </p:nvSpPr>
        <p:spPr>
          <a:xfrm flipV="1">
            <a:off x="3399160" y="3479180"/>
            <a:ext cx="467321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1" name="AutoShape 3"/>
          <p:cNvSpPr/>
          <p:nvPr/>
        </p:nvSpPr>
        <p:spPr>
          <a:xfrm rot="5400000" flipV="1">
            <a:off x="1908423" y="4234320"/>
            <a:ext cx="2989438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2" name="AutoShape 3"/>
          <p:cNvSpPr/>
          <p:nvPr/>
        </p:nvSpPr>
        <p:spPr>
          <a:xfrm flipV="1">
            <a:off x="3399160" y="4210037"/>
            <a:ext cx="467322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3" name="AutoShape 3"/>
          <p:cNvSpPr/>
          <p:nvPr/>
        </p:nvSpPr>
        <p:spPr>
          <a:xfrm flipV="1">
            <a:off x="3399160" y="2748679"/>
            <a:ext cx="467322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2" name="图片 9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66581" y="2340015"/>
            <a:ext cx="728559" cy="631627"/>
          </a:xfrm>
          <a:prstGeom prst="rect">
            <a:avLst/>
          </a:prstGeom>
        </p:spPr>
      </p:pic>
      <p:sp>
        <p:nvSpPr>
          <p:cNvPr id="112" name="矩形 111"/>
          <p:cNvSpPr/>
          <p:nvPr/>
        </p:nvSpPr>
        <p:spPr>
          <a:xfrm>
            <a:off x="3781227" y="2823653"/>
            <a:ext cx="934871" cy="295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CPIM304R1</a:t>
            </a:r>
            <a:endParaRPr lang="en-US" altLang="zh-CN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113" name="图片 11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66581" y="3126444"/>
            <a:ext cx="728559" cy="631627"/>
          </a:xfrm>
          <a:prstGeom prst="rect">
            <a:avLst/>
          </a:prstGeom>
        </p:spPr>
      </p:pic>
      <p:sp>
        <p:nvSpPr>
          <p:cNvPr id="114" name="矩形 113"/>
          <p:cNvSpPr/>
          <p:nvPr/>
        </p:nvSpPr>
        <p:spPr>
          <a:xfrm>
            <a:off x="3781227" y="3616895"/>
            <a:ext cx="934871" cy="295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CPIM304R1</a:t>
            </a:r>
            <a:endParaRPr lang="en-US" altLang="zh-CN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4672334" y="3616895"/>
            <a:ext cx="934871" cy="295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CPIM304R2</a:t>
            </a:r>
            <a:endParaRPr lang="en-US" altLang="zh-CN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118" name="图片 11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66581" y="3867493"/>
            <a:ext cx="728559" cy="631627"/>
          </a:xfrm>
          <a:prstGeom prst="rect">
            <a:avLst/>
          </a:prstGeom>
        </p:spPr>
      </p:pic>
      <p:sp>
        <p:nvSpPr>
          <p:cNvPr id="119" name="矩形 118"/>
          <p:cNvSpPr/>
          <p:nvPr/>
        </p:nvSpPr>
        <p:spPr>
          <a:xfrm>
            <a:off x="3781227" y="4357944"/>
            <a:ext cx="934871" cy="295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CPIM304R1</a:t>
            </a:r>
            <a:endParaRPr lang="en-US" altLang="zh-CN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5511462" y="4357944"/>
            <a:ext cx="934871" cy="295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CPIM304R1</a:t>
            </a:r>
            <a:endParaRPr lang="en-US" altLang="zh-CN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24" name="AutoShape 3"/>
          <p:cNvSpPr/>
          <p:nvPr/>
        </p:nvSpPr>
        <p:spPr>
          <a:xfrm flipV="1">
            <a:off x="5451186" y="4220229"/>
            <a:ext cx="472244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5" name="图片 12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596816" y="3867493"/>
            <a:ext cx="728559" cy="6316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847929" y="3771446"/>
            <a:ext cx="603704" cy="641673"/>
            <a:chOff x="3682096" y="4618433"/>
            <a:chExt cx="1022515" cy="777817"/>
          </a:xfrm>
        </p:grpSpPr>
        <p:sp>
          <p:nvSpPr>
            <p:cNvPr id="126" name="Freeform 13"/>
            <p:cNvSpPr/>
            <p:nvPr/>
          </p:nvSpPr>
          <p:spPr>
            <a:xfrm>
              <a:off x="3682096" y="4806079"/>
              <a:ext cx="1021605" cy="590171"/>
            </a:xfrm>
            <a:custGeom>
              <a:avLst/>
              <a:gdLst/>
              <a:ahLst/>
              <a:cxnLst/>
              <a:rect l="l" t="t" r="r" b="b"/>
              <a:pathLst>
                <a:path w="225730" h="237955">
                  <a:moveTo>
                    <a:pt x="0" y="0"/>
                  </a:moveTo>
                  <a:lnTo>
                    <a:pt x="225730" y="0"/>
                  </a:lnTo>
                  <a:lnTo>
                    <a:pt x="225730" y="237955"/>
                  </a:lnTo>
                  <a:lnTo>
                    <a:pt x="0" y="2379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69696A"/>
              </a:solidFill>
              <a:prstDash val="dash"/>
              <a:miter/>
            </a:ln>
          </p:spPr>
        </p:sp>
        <p:sp>
          <p:nvSpPr>
            <p:cNvPr id="127" name="TextBox 15"/>
            <p:cNvSpPr txBox="1"/>
            <p:nvPr/>
          </p:nvSpPr>
          <p:spPr>
            <a:xfrm>
              <a:off x="3768446" y="4916909"/>
              <a:ext cx="877712" cy="466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1200" b="1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N pcs</a:t>
              </a:r>
              <a:endParaRPr lang="en-US" sz="1200" b="1" dirty="0">
                <a:solidFill>
                  <a:srgbClr val="09193E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sp>
          <p:nvSpPr>
            <p:cNvPr id="128" name="TextBox 16"/>
            <p:cNvSpPr txBox="1"/>
            <p:nvPr/>
          </p:nvSpPr>
          <p:spPr>
            <a:xfrm>
              <a:off x="3784984" y="4618433"/>
              <a:ext cx="919627" cy="503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..</a:t>
              </a:r>
              <a:r>
                <a:rPr lang="en-US" altLang="zh-CN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.</a:t>
              </a:r>
              <a:endParaRPr lang="en-US" altLang="zh-CN" dirty="0">
                <a:solidFill>
                  <a:srgbClr val="09193E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</p:grpSp>
      <p:sp>
        <p:nvSpPr>
          <p:cNvPr id="130" name="AutoShape 3"/>
          <p:cNvSpPr/>
          <p:nvPr/>
        </p:nvSpPr>
        <p:spPr>
          <a:xfrm flipV="1">
            <a:off x="3037276" y="4203031"/>
            <a:ext cx="361885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1" name="AutoShape 3"/>
          <p:cNvSpPr/>
          <p:nvPr/>
        </p:nvSpPr>
        <p:spPr>
          <a:xfrm flipV="1">
            <a:off x="3399160" y="4943979"/>
            <a:ext cx="467321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2" name="图片 13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66581" y="4591243"/>
            <a:ext cx="728559" cy="631627"/>
          </a:xfrm>
          <a:prstGeom prst="rect">
            <a:avLst/>
          </a:prstGeom>
        </p:spPr>
      </p:pic>
      <p:sp>
        <p:nvSpPr>
          <p:cNvPr id="133" name="矩形 132"/>
          <p:cNvSpPr/>
          <p:nvPr/>
        </p:nvSpPr>
        <p:spPr>
          <a:xfrm>
            <a:off x="3781227" y="5081694"/>
            <a:ext cx="934871" cy="295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CPIM304R1</a:t>
            </a:r>
            <a:endParaRPr lang="en-US" altLang="zh-CN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5511462" y="5081694"/>
            <a:ext cx="934871" cy="295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CPIM304R2</a:t>
            </a:r>
            <a:endParaRPr lang="en-US" altLang="zh-CN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36" name="AutoShape 3"/>
          <p:cNvSpPr/>
          <p:nvPr/>
        </p:nvSpPr>
        <p:spPr>
          <a:xfrm flipV="1">
            <a:off x="5451186" y="4943979"/>
            <a:ext cx="472244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7" name="图片 13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596816" y="4591243"/>
            <a:ext cx="728559" cy="631627"/>
          </a:xfrm>
          <a:prstGeom prst="rect">
            <a:avLst/>
          </a:prstGeom>
        </p:spPr>
      </p:pic>
      <p:grpSp>
        <p:nvGrpSpPr>
          <p:cNvPr id="138" name="组合 137"/>
          <p:cNvGrpSpPr/>
          <p:nvPr/>
        </p:nvGrpSpPr>
        <p:grpSpPr>
          <a:xfrm>
            <a:off x="4847929" y="4472894"/>
            <a:ext cx="603704" cy="641673"/>
            <a:chOff x="3682096" y="4618433"/>
            <a:chExt cx="1022515" cy="777817"/>
          </a:xfrm>
        </p:grpSpPr>
        <p:sp>
          <p:nvSpPr>
            <p:cNvPr id="139" name="Freeform 13"/>
            <p:cNvSpPr/>
            <p:nvPr/>
          </p:nvSpPr>
          <p:spPr>
            <a:xfrm>
              <a:off x="3682096" y="4806079"/>
              <a:ext cx="1021605" cy="590171"/>
            </a:xfrm>
            <a:custGeom>
              <a:avLst/>
              <a:gdLst/>
              <a:ahLst/>
              <a:cxnLst/>
              <a:rect l="l" t="t" r="r" b="b"/>
              <a:pathLst>
                <a:path w="225730" h="237955">
                  <a:moveTo>
                    <a:pt x="0" y="0"/>
                  </a:moveTo>
                  <a:lnTo>
                    <a:pt x="225730" y="0"/>
                  </a:lnTo>
                  <a:lnTo>
                    <a:pt x="225730" y="237955"/>
                  </a:lnTo>
                  <a:lnTo>
                    <a:pt x="0" y="2379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69696A"/>
              </a:solidFill>
              <a:prstDash val="dash"/>
              <a:miter/>
            </a:ln>
          </p:spPr>
        </p:sp>
        <p:sp>
          <p:nvSpPr>
            <p:cNvPr id="140" name="TextBox 15"/>
            <p:cNvSpPr txBox="1"/>
            <p:nvPr/>
          </p:nvSpPr>
          <p:spPr>
            <a:xfrm>
              <a:off x="3768446" y="4916909"/>
              <a:ext cx="877712" cy="466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1200" b="1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N pcs</a:t>
              </a:r>
              <a:endParaRPr lang="en-US" sz="1200" b="1" dirty="0">
                <a:solidFill>
                  <a:srgbClr val="09193E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sp>
          <p:nvSpPr>
            <p:cNvPr id="141" name="TextBox 16"/>
            <p:cNvSpPr txBox="1"/>
            <p:nvPr/>
          </p:nvSpPr>
          <p:spPr>
            <a:xfrm>
              <a:off x="3784984" y="4618433"/>
              <a:ext cx="919627" cy="503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..</a:t>
              </a:r>
              <a:r>
                <a:rPr lang="en-US" altLang="zh-CN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.</a:t>
              </a:r>
              <a:endParaRPr lang="en-US" altLang="zh-CN" dirty="0">
                <a:solidFill>
                  <a:srgbClr val="09193E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</p:grpSp>
      <p:sp>
        <p:nvSpPr>
          <p:cNvPr id="142" name="矩形 141"/>
          <p:cNvSpPr/>
          <p:nvPr/>
        </p:nvSpPr>
        <p:spPr>
          <a:xfrm>
            <a:off x="3399160" y="2415530"/>
            <a:ext cx="618430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组合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3" name="矩形 142"/>
          <p:cNvSpPr/>
          <p:nvPr/>
        </p:nvSpPr>
        <p:spPr>
          <a:xfrm>
            <a:off x="3399160" y="3155590"/>
            <a:ext cx="618430" cy="306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组合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4" name="矩形 143"/>
          <p:cNvSpPr/>
          <p:nvPr/>
        </p:nvSpPr>
        <p:spPr>
          <a:xfrm>
            <a:off x="3399160" y="3897963"/>
            <a:ext cx="618430" cy="306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组合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5" name="矩形 144"/>
          <p:cNvSpPr/>
          <p:nvPr/>
        </p:nvSpPr>
        <p:spPr>
          <a:xfrm>
            <a:off x="3399160" y="4609272"/>
            <a:ext cx="618430" cy="306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组合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6" name="AutoShape 3"/>
          <p:cNvSpPr/>
          <p:nvPr/>
        </p:nvSpPr>
        <p:spPr>
          <a:xfrm flipV="1">
            <a:off x="3399160" y="5729039"/>
            <a:ext cx="467321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8" name="矩形 147"/>
          <p:cNvSpPr/>
          <p:nvPr/>
        </p:nvSpPr>
        <p:spPr>
          <a:xfrm>
            <a:off x="3781227" y="5866754"/>
            <a:ext cx="957313" cy="295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CPIM700DR</a:t>
            </a:r>
            <a:endParaRPr lang="en-US" altLang="zh-CN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571748" y="3479180"/>
            <a:ext cx="259834" cy="2249859"/>
            <a:chOff x="4099498" y="3286723"/>
            <a:chExt cx="472244" cy="2249859"/>
          </a:xfrm>
        </p:grpSpPr>
        <p:sp>
          <p:nvSpPr>
            <p:cNvPr id="117" name="AutoShape 3"/>
            <p:cNvSpPr/>
            <p:nvPr/>
          </p:nvSpPr>
          <p:spPr>
            <a:xfrm flipV="1">
              <a:off x="4099498" y="3286723"/>
              <a:ext cx="472244" cy="0"/>
            </a:xfrm>
            <a:prstGeom prst="line">
              <a:avLst/>
            </a:prstGeom>
            <a:ln w="19050" cap="flat">
              <a:solidFill>
                <a:srgbClr val="0F2A6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1" name="AutoShape 3"/>
            <p:cNvSpPr/>
            <p:nvPr/>
          </p:nvSpPr>
          <p:spPr>
            <a:xfrm flipV="1">
              <a:off x="4099498" y="4027772"/>
              <a:ext cx="472244" cy="0"/>
            </a:xfrm>
            <a:prstGeom prst="line">
              <a:avLst/>
            </a:prstGeom>
            <a:ln w="19050" cap="flat">
              <a:solidFill>
                <a:srgbClr val="0F2A6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4" name="AutoShape 3"/>
            <p:cNvSpPr/>
            <p:nvPr/>
          </p:nvSpPr>
          <p:spPr>
            <a:xfrm flipV="1">
              <a:off x="4099498" y="4751522"/>
              <a:ext cx="472244" cy="0"/>
            </a:xfrm>
            <a:prstGeom prst="line">
              <a:avLst/>
            </a:prstGeom>
            <a:ln w="19050" cap="flat">
              <a:solidFill>
                <a:srgbClr val="0F2A6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9" name="AutoShape 3"/>
            <p:cNvSpPr/>
            <p:nvPr/>
          </p:nvSpPr>
          <p:spPr>
            <a:xfrm flipV="1">
              <a:off x="4099498" y="5536582"/>
              <a:ext cx="472244" cy="0"/>
            </a:xfrm>
            <a:prstGeom prst="line">
              <a:avLst/>
            </a:prstGeom>
            <a:ln w="19050" cap="flat">
              <a:solidFill>
                <a:srgbClr val="0F2A6B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50" name="矩形 149"/>
          <p:cNvSpPr/>
          <p:nvPr/>
        </p:nvSpPr>
        <p:spPr>
          <a:xfrm>
            <a:off x="5511462" y="5866754"/>
            <a:ext cx="1035861" cy="295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CPIM2100DR</a:t>
            </a:r>
            <a:endParaRPr lang="en-US" altLang="zh-CN" sz="10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51" name="AutoShape 3"/>
          <p:cNvSpPr/>
          <p:nvPr/>
        </p:nvSpPr>
        <p:spPr>
          <a:xfrm flipV="1">
            <a:off x="5451186" y="5729039"/>
            <a:ext cx="472244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3" name="矩形 152"/>
          <p:cNvSpPr/>
          <p:nvPr/>
        </p:nvSpPr>
        <p:spPr>
          <a:xfrm>
            <a:off x="3399160" y="5394332"/>
            <a:ext cx="618430" cy="306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组合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154" name="组合 153"/>
          <p:cNvGrpSpPr/>
          <p:nvPr/>
        </p:nvGrpSpPr>
        <p:grpSpPr>
          <a:xfrm>
            <a:off x="4847929" y="5330318"/>
            <a:ext cx="603704" cy="641673"/>
            <a:chOff x="3682096" y="4618433"/>
            <a:chExt cx="1022515" cy="777817"/>
          </a:xfrm>
        </p:grpSpPr>
        <p:sp>
          <p:nvSpPr>
            <p:cNvPr id="155" name="Freeform 13"/>
            <p:cNvSpPr/>
            <p:nvPr/>
          </p:nvSpPr>
          <p:spPr>
            <a:xfrm>
              <a:off x="3682096" y="4806079"/>
              <a:ext cx="1021605" cy="590171"/>
            </a:xfrm>
            <a:custGeom>
              <a:avLst/>
              <a:gdLst/>
              <a:ahLst/>
              <a:cxnLst/>
              <a:rect l="l" t="t" r="r" b="b"/>
              <a:pathLst>
                <a:path w="225730" h="237955">
                  <a:moveTo>
                    <a:pt x="0" y="0"/>
                  </a:moveTo>
                  <a:lnTo>
                    <a:pt x="225730" y="0"/>
                  </a:lnTo>
                  <a:lnTo>
                    <a:pt x="225730" y="237955"/>
                  </a:lnTo>
                  <a:lnTo>
                    <a:pt x="0" y="2379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69696A"/>
              </a:solidFill>
              <a:prstDash val="dash"/>
              <a:miter/>
            </a:ln>
          </p:spPr>
        </p:sp>
        <p:sp>
          <p:nvSpPr>
            <p:cNvPr id="156" name="TextBox 15"/>
            <p:cNvSpPr txBox="1"/>
            <p:nvPr/>
          </p:nvSpPr>
          <p:spPr>
            <a:xfrm>
              <a:off x="3768446" y="4916909"/>
              <a:ext cx="877712" cy="466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1200" b="1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N pcs</a:t>
              </a:r>
              <a:endParaRPr lang="en-US" sz="1200" b="1" dirty="0">
                <a:solidFill>
                  <a:srgbClr val="09193E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sp>
          <p:nvSpPr>
            <p:cNvPr id="157" name="TextBox 16"/>
            <p:cNvSpPr txBox="1"/>
            <p:nvPr/>
          </p:nvSpPr>
          <p:spPr>
            <a:xfrm>
              <a:off x="3784984" y="4618433"/>
              <a:ext cx="919627" cy="503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..</a:t>
              </a:r>
              <a:r>
                <a:rPr lang="en-US" altLang="zh-CN" dirty="0">
                  <a:solidFill>
                    <a:srgbClr val="09193E"/>
                  </a:solidFill>
                  <a:latin typeface="Red Hat Display"/>
                  <a:ea typeface="Red Hat Display"/>
                  <a:cs typeface="Red Hat Display"/>
                  <a:sym typeface="Red Hat Display"/>
                </a:rPr>
                <a:t>.</a:t>
              </a:r>
              <a:endParaRPr lang="en-US" altLang="zh-CN" dirty="0">
                <a:solidFill>
                  <a:srgbClr val="09193E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</p:grpSp>
      <p:pic>
        <p:nvPicPr>
          <p:cNvPr id="158" name="图片 15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15901" y="5485121"/>
            <a:ext cx="587210" cy="509084"/>
          </a:xfrm>
          <a:prstGeom prst="rect">
            <a:avLst/>
          </a:prstGeom>
        </p:spPr>
      </p:pic>
      <p:pic>
        <p:nvPicPr>
          <p:cNvPr id="159" name="图片 15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502" y="5485121"/>
            <a:ext cx="587210" cy="509084"/>
          </a:xfrm>
          <a:prstGeom prst="rect">
            <a:avLst/>
          </a:prstGeom>
        </p:spPr>
      </p:pic>
      <p:sp>
        <p:nvSpPr>
          <p:cNvPr id="161" name="矩形 160"/>
          <p:cNvSpPr/>
          <p:nvPr/>
        </p:nvSpPr>
        <p:spPr>
          <a:xfrm>
            <a:off x="6542415" y="1722519"/>
            <a:ext cx="3627951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软件接口多元丰富，数据交互畅通无阻</a:t>
            </a:r>
            <a:endParaRPr lang="zh-CN" altLang="en-US" sz="1400" b="1" kern="100" dirty="0">
              <a:solidFill>
                <a:srgbClr val="000000"/>
              </a:solidFill>
              <a:latin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789749" y="1649608"/>
            <a:ext cx="10893405" cy="462408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32727" y="3546535"/>
            <a:ext cx="2136879" cy="1469967"/>
            <a:chOff x="968477" y="3354078"/>
            <a:chExt cx="2136879" cy="146996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750" b="88656" l="3875" r="95594">
                          <a14:foregroundMark x1="89625" y1="70844" x2="89625" y2="70844"/>
                          <a14:foregroundMark x1="89469" y1="70688" x2="89469" y2="70688"/>
                          <a14:foregroundMark x1="62469" y1="86500" x2="62469" y2="86500"/>
                          <a14:foregroundMark x1="37938" y1="86500" x2="37938" y2="86500"/>
                        </a14:backgroundRemoval>
                      </a14:imgEffect>
                    </a14:imgLayer>
                  </a14:imgProps>
                </a:ext>
              </a:extLst>
            </a:blip>
            <a:srcRect l="3868" t="12249" r="4333" b="33511"/>
            <a:stretch>
              <a:fillRect/>
            </a:stretch>
          </p:blipFill>
          <p:spPr>
            <a:xfrm>
              <a:off x="968477" y="3354078"/>
              <a:ext cx="2136879" cy="14699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355" y="3432284"/>
              <a:ext cx="2015472" cy="1319238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1341561" y="5112294"/>
            <a:ext cx="1418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PIM</a:t>
            </a:r>
            <a:r>
              <a:rPr lang="zh-CN" altLang="en-US" sz="1200" b="1" kern="100" dirty="0" smtClean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集中</a:t>
            </a:r>
            <a:r>
              <a:rPr lang="zh-CN" altLang="en-US" sz="1200" b="1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管理软件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66" name="矩形 165"/>
          <p:cNvSpPr/>
          <p:nvPr/>
        </p:nvSpPr>
        <p:spPr>
          <a:xfrm>
            <a:off x="6749950" y="2068578"/>
            <a:ext cx="44814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SCPI</a:t>
            </a: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标准协议，兼容</a:t>
            </a:r>
            <a:r>
              <a:rPr lang="en-US" altLang="zh-CN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LAN</a:t>
            </a: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USB</a:t>
            </a: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GBIP</a:t>
            </a: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和串口等</a:t>
            </a:r>
            <a:r>
              <a:rPr lang="zh-CN" altLang="en-US" sz="1400" b="1" kern="100" dirty="0" smtClean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通信接口</a:t>
            </a: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en-US" sz="1400" b="1" kern="100" dirty="0" smtClean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支持</a:t>
            </a: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各种</a:t>
            </a:r>
            <a:r>
              <a:rPr lang="zh-CN" altLang="en-US" sz="1400" b="1" kern="100" dirty="0" smtClean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编程语言</a:t>
            </a:r>
            <a:endParaRPr lang="zh-CN" altLang="en-US" sz="1400" b="1" kern="100" dirty="0">
              <a:solidFill>
                <a:srgbClr val="000000"/>
              </a:solidFill>
              <a:latin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757688" y="3126444"/>
            <a:ext cx="728559" cy="631627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16907" r="4216" b="14145"/>
          <a:stretch>
            <a:fillRect/>
          </a:stretch>
        </p:blipFill>
        <p:spPr>
          <a:xfrm>
            <a:off x="6597021" y="3255916"/>
            <a:ext cx="2324813" cy="27067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504" y="3255916"/>
            <a:ext cx="2322651" cy="270671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060359" y="3906121"/>
            <a:ext cx="1386057" cy="10113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987331" y="6372649"/>
            <a:ext cx="10834469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备注：</a:t>
            </a:r>
            <a:r>
              <a:rPr lang="en-US" altLang="zh-CN" sz="1050" kern="100" dirty="0">
                <a:latin typeface="Microsoft YaHei" panose="020B0503020204020204" pitchFamily="34" charset="-122"/>
              </a:rPr>
              <a:t> CPIM304R1</a:t>
            </a: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：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1800/2100/2600M</a:t>
            </a:r>
            <a:r>
              <a:rPr lang="zh-CN" altLang="en-US" sz="1050" dirty="0">
                <a:latin typeface="+mn-ea"/>
              </a:rPr>
              <a:t>三</a:t>
            </a:r>
            <a:r>
              <a:rPr lang="zh-CN" altLang="en-US" sz="1050" dirty="0" smtClean="0">
                <a:latin typeface="+mn-ea"/>
              </a:rPr>
              <a:t>频</a:t>
            </a:r>
            <a:r>
              <a:rPr lang="zh-CN" altLang="en-US" sz="1050" dirty="0">
                <a:latin typeface="+mn-ea"/>
              </a:rPr>
              <a:t>四</a:t>
            </a:r>
            <a:r>
              <a:rPr lang="zh-CN" altLang="en-US" sz="1050" dirty="0" smtClean="0">
                <a:latin typeface="+mn-ea"/>
              </a:rPr>
              <a:t>端口</a:t>
            </a:r>
            <a:r>
              <a:rPr lang="zh-CN" altLang="en-US" sz="1050" dirty="0">
                <a:latin typeface="+mn-ea"/>
              </a:rPr>
              <a:t>；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CPIM304R2</a:t>
            </a: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：</a:t>
            </a: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700/800/900M</a:t>
            </a:r>
            <a:r>
              <a:rPr lang="zh-CN" altLang="en-US" sz="1050" dirty="0">
                <a:latin typeface="+mn-ea"/>
              </a:rPr>
              <a:t>三</a:t>
            </a:r>
            <a:r>
              <a:rPr lang="zh-CN" altLang="en-US" sz="1050" dirty="0" smtClean="0">
                <a:latin typeface="+mn-ea"/>
              </a:rPr>
              <a:t>频</a:t>
            </a:r>
            <a:r>
              <a:rPr lang="zh-CN" altLang="en-US" sz="1050" dirty="0">
                <a:latin typeface="+mn-ea"/>
              </a:rPr>
              <a:t>四</a:t>
            </a:r>
            <a:r>
              <a:rPr lang="zh-CN" altLang="en-US" sz="1050" dirty="0" smtClean="0">
                <a:latin typeface="+mn-ea"/>
              </a:rPr>
              <a:t>端口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8754483" y="2912884"/>
            <a:ext cx="274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71170"/>
            <a:r>
              <a:rPr kumimoji="1" lang="en-US" altLang="zh-CN" b="1" dirty="0" smtClean="0">
                <a:latin typeface="Microsoft YaHei" panose="020B0503020204020204" pitchFamily="34" charset="-122"/>
              </a:rPr>
              <a:t>VS</a:t>
            </a:r>
            <a:endParaRPr lang="zh-CN" altLang="en-US" dirty="0"/>
          </a:p>
        </p:txBody>
      </p:sp>
      <p:sp>
        <p:nvSpPr>
          <p:cNvPr id="69" name="文本框 68"/>
          <p:cNvSpPr txBox="1"/>
          <p:nvPr/>
        </p:nvSpPr>
        <p:spPr>
          <a:xfrm>
            <a:off x="9080210" y="2894182"/>
            <a:ext cx="2741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71170"/>
            <a:r>
              <a:rPr lang="zh-CN" altLang="en-US" sz="1600" b="1" dirty="0" smtClean="0">
                <a:solidFill>
                  <a:srgbClr val="1BB9EE"/>
                </a:solidFill>
              </a:rPr>
              <a:t>一</a:t>
            </a:r>
            <a:r>
              <a:rPr lang="zh-CN" altLang="en-US" sz="1600" b="1" dirty="0">
                <a:solidFill>
                  <a:srgbClr val="1BB9EE"/>
                </a:solidFill>
              </a:rPr>
              <a:t>站式全系列通配软件</a:t>
            </a:r>
            <a:endParaRPr lang="zh-CN" altLang="en-US" sz="1600" b="1" dirty="0">
              <a:solidFill>
                <a:srgbClr val="1BB9EE"/>
              </a:solidFill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7254118" y="2912884"/>
            <a:ext cx="1818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71170"/>
            <a:r>
              <a:rPr kumimoji="1" lang="zh-CN" altLang="en-US" sz="1600" b="1" dirty="0" smtClean="0">
                <a:solidFill>
                  <a:srgbClr val="C00000"/>
                </a:solidFill>
                <a:latin typeface="Microsoft YaHei" panose="020B0503020204020204" pitchFamily="34" charset="-122"/>
              </a:rPr>
              <a:t>传统控制软件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 rot="10800000">
            <a:off x="789750" y="434195"/>
            <a:ext cx="5028480" cy="4588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0C4FC"/>
              </a:gs>
              <a:gs pos="2000">
                <a:srgbClr val="75FF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流程图: 存储数据 13"/>
          <p:cNvSpPr/>
          <p:nvPr/>
        </p:nvSpPr>
        <p:spPr>
          <a:xfrm>
            <a:off x="-281342" y="435742"/>
            <a:ext cx="1350759" cy="459620"/>
          </a:xfrm>
          <a:prstGeom prst="flowChartOnlineStorage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67687" y="470545"/>
            <a:ext cx="36544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多</a:t>
            </a:r>
            <a:r>
              <a:rPr kumimoji="1"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端口互</a:t>
            </a:r>
            <a:r>
              <a:rPr kumimoji="1"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调仪的优势</a:t>
            </a:r>
            <a:endParaRPr kumimoji="1"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76000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20250220-互调仪软件操作视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 cstate="print"/>
          <a:srcRect t="3111"/>
          <a:stretch>
            <a:fillRect/>
          </a:stretch>
        </p:blipFill>
        <p:spPr>
          <a:xfrm>
            <a:off x="907773" y="1349829"/>
            <a:ext cx="10376454" cy="5523439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1067687" y="958785"/>
            <a:ext cx="1037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1BB9E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indent="-342900" defTabSz="471170">
              <a:buFont typeface="Wingdings" panose="05000000000000000000" pitchFamily="2" charset="2"/>
              <a:buChar char="n"/>
            </a:pPr>
            <a:r>
              <a:rPr lang="zh-CN" altLang="en-US" dirty="0" smtClean="0"/>
              <a:t>一站式全系列通配</a:t>
            </a:r>
            <a:r>
              <a:rPr lang="zh-CN" altLang="en-US" dirty="0"/>
              <a:t>软件</a:t>
            </a:r>
            <a:r>
              <a:rPr lang="zh-CN" altLang="en-US" dirty="0" smtClean="0"/>
              <a:t>：</a:t>
            </a:r>
            <a:r>
              <a:rPr lang="en-US" altLang="zh-CN" dirty="0"/>
              <a:t>32</a:t>
            </a:r>
            <a:r>
              <a:rPr lang="zh-CN" altLang="en-US" dirty="0"/>
              <a:t>端口天线</a:t>
            </a:r>
            <a:r>
              <a:rPr lang="en-US" altLang="zh-CN" dirty="0"/>
              <a:t>6</a:t>
            </a:r>
            <a:r>
              <a:rPr lang="zh-CN" altLang="en-US" dirty="0"/>
              <a:t>种互调</a:t>
            </a:r>
            <a:r>
              <a:rPr lang="zh-CN" altLang="en-US" dirty="0" smtClean="0"/>
              <a:t>测试用例，测试</a:t>
            </a:r>
            <a:r>
              <a:rPr lang="zh-CN" altLang="en-US" dirty="0"/>
              <a:t>时</a:t>
            </a:r>
            <a:r>
              <a:rPr lang="zh-CN" altLang="en-US" dirty="0" smtClean="0"/>
              <a:t>长仅</a:t>
            </a:r>
            <a:r>
              <a:rPr lang="en-US" altLang="zh-CN" dirty="0">
                <a:solidFill>
                  <a:schemeClr val="accent2"/>
                </a:solidFill>
              </a:rPr>
              <a:t>1</a:t>
            </a:r>
            <a:r>
              <a:rPr lang="zh-CN" altLang="en-US" dirty="0">
                <a:solidFill>
                  <a:schemeClr val="accent2"/>
                </a:solidFill>
              </a:rPr>
              <a:t>分</a:t>
            </a:r>
            <a:r>
              <a:rPr lang="en-US" altLang="zh-CN" dirty="0">
                <a:solidFill>
                  <a:schemeClr val="accent2"/>
                </a:solidFill>
              </a:rPr>
              <a:t>15</a:t>
            </a:r>
            <a:r>
              <a:rPr lang="zh-CN" altLang="en-US" dirty="0">
                <a:solidFill>
                  <a:schemeClr val="accent2"/>
                </a:solidFill>
              </a:rPr>
              <a:t>秒</a:t>
            </a:r>
            <a:endParaRPr lang="zh-CN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 rot="10800000">
            <a:off x="789750" y="434195"/>
            <a:ext cx="5028480" cy="4588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0C4FC"/>
              </a:gs>
              <a:gs pos="2000">
                <a:srgbClr val="75FF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流程图: 存储数据 13"/>
          <p:cNvSpPr/>
          <p:nvPr/>
        </p:nvSpPr>
        <p:spPr>
          <a:xfrm>
            <a:off x="-281342" y="435742"/>
            <a:ext cx="1350759" cy="459620"/>
          </a:xfrm>
          <a:prstGeom prst="flowChartOnlineStorage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67687" y="470545"/>
            <a:ext cx="365441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多</a:t>
            </a:r>
            <a:r>
              <a:rPr kumimoji="1"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端口互</a:t>
            </a:r>
            <a:r>
              <a:rPr kumimoji="1"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调仪的优势</a:t>
            </a:r>
            <a:endParaRPr kumimoji="1"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76000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Number6"/>
          <p:cNvSpPr/>
          <p:nvPr/>
        </p:nvSpPr>
        <p:spPr>
          <a:xfrm flipH="1">
            <a:off x="7042246" y="1194889"/>
            <a:ext cx="553138" cy="1235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4400" b="1" i="1" spc="-300" dirty="0"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92000">
                    <a:schemeClr val="accent1"/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856997" y="1288436"/>
            <a:ext cx="2071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1800" b="1" kern="100" dirty="0">
                <a:solidFill>
                  <a:srgbClr val="20C9FA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特色功能</a:t>
            </a:r>
            <a:endParaRPr lang="zh-CN" altLang="zh-CN" sz="1400" kern="100" dirty="0">
              <a:solidFill>
                <a:srgbClr val="20C9FA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28869" y="1734693"/>
            <a:ext cx="4722626" cy="72734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zh-CN"/>
            </a:defPPr>
            <a:lvl1pPr lvl="0" algn="just">
              <a:defRPr sz="1100" kern="10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endParaRPr lang="en-US" altLang="zh-CN" dirty="0"/>
          </a:p>
        </p:txBody>
      </p:sp>
      <p:sp>
        <p:nvSpPr>
          <p:cNvPr id="30" name="Number3"/>
          <p:cNvSpPr/>
          <p:nvPr/>
        </p:nvSpPr>
        <p:spPr>
          <a:xfrm>
            <a:off x="4823276" y="1387346"/>
            <a:ext cx="523260" cy="1235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b="1" i="1" dirty="0"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92000">
                    <a:schemeClr val="accent1"/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32" name="Bullet1"/>
          <p:cNvSpPr txBox="1"/>
          <p:nvPr/>
        </p:nvSpPr>
        <p:spPr>
          <a:xfrm>
            <a:off x="1218975" y="1194889"/>
            <a:ext cx="3838723" cy="441082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b="1" kern="100" dirty="0">
                <a:solidFill>
                  <a:srgbClr val="20C9FA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Open</a:t>
            </a:r>
            <a:r>
              <a:rPr lang="zh-CN" altLang="en-US" sz="1800" b="1" kern="100" dirty="0">
                <a:solidFill>
                  <a:srgbClr val="20C9FA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自校功能</a:t>
            </a:r>
            <a:endParaRPr lang="zh-CN" altLang="zh-CN" sz="1800" kern="100" dirty="0">
              <a:solidFill>
                <a:srgbClr val="20C9FA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Text1"/>
          <p:cNvSpPr txBox="1"/>
          <p:nvPr/>
        </p:nvSpPr>
        <p:spPr>
          <a:xfrm>
            <a:off x="805546" y="-524332"/>
            <a:ext cx="5181903" cy="80088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zh-CN" altLang="en-US" sz="1400" kern="1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/>
          <p:nvPr/>
        </p:nvPicPr>
        <p:blipFill rotWithShape="1">
          <a:blip r:embed="rId1" cstate="print"/>
          <a:srcRect b="7516"/>
          <a:stretch>
            <a:fillRect/>
          </a:stretch>
        </p:blipFill>
        <p:spPr>
          <a:xfrm>
            <a:off x="2555929" y="4821726"/>
            <a:ext cx="1416205" cy="9211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图片 22"/>
          <p:cNvPicPr/>
          <p:nvPr/>
        </p:nvPicPr>
        <p:blipFill rotWithShape="1">
          <a:blip r:embed="rId2" cstate="print"/>
          <a:srcRect l="10750" r="74548" b="82178"/>
          <a:stretch>
            <a:fillRect/>
          </a:stretch>
        </p:blipFill>
        <p:spPr>
          <a:xfrm>
            <a:off x="873833" y="4821726"/>
            <a:ext cx="1416205" cy="9211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4" name="图片 23"/>
          <p:cNvPicPr/>
          <p:nvPr/>
        </p:nvPicPr>
        <p:blipFill rotWithShape="1">
          <a:blip r:embed="rId3" cstate="print"/>
          <a:srcRect r="3497"/>
          <a:stretch>
            <a:fillRect/>
          </a:stretch>
        </p:blipFill>
        <p:spPr>
          <a:xfrm>
            <a:off x="4238025" y="4821726"/>
            <a:ext cx="1416205" cy="9211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右箭头 1"/>
          <p:cNvSpPr/>
          <p:nvPr/>
        </p:nvSpPr>
        <p:spPr>
          <a:xfrm>
            <a:off x="2290038" y="5282278"/>
            <a:ext cx="265554" cy="199334"/>
          </a:xfrm>
          <a:prstGeom prst="rightArrow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3971797" y="5282278"/>
            <a:ext cx="265554" cy="199334"/>
          </a:xfrm>
          <a:prstGeom prst="rightArrow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05546" y="4450039"/>
            <a:ext cx="3166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l"/>
            </a:pP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支持仪器功率校正，降低维护成本</a:t>
            </a:r>
            <a:endParaRPr lang="zh-CN" altLang="en-US" sz="1400" b="1" kern="100" dirty="0">
              <a:solidFill>
                <a:srgbClr val="000000"/>
              </a:solidFill>
              <a:latin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86977" y="5891103"/>
            <a:ext cx="9541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zh-CN" altLang="en-US" sz="10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功率校准流程</a:t>
            </a:r>
            <a:endParaRPr lang="zh-CN" altLang="en-US" sz="1000" b="1" kern="100" dirty="0">
              <a:solidFill>
                <a:srgbClr val="000000"/>
              </a:solidFill>
              <a:latin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55" y="2527124"/>
            <a:ext cx="3807895" cy="1772714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矩形 4"/>
          <p:cNvSpPr/>
          <p:nvPr/>
        </p:nvSpPr>
        <p:spPr>
          <a:xfrm>
            <a:off x="695631" y="1233533"/>
            <a:ext cx="5170422" cy="50684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307473" y="1233533"/>
            <a:ext cx="5170422" cy="50684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428869" y="4621246"/>
            <a:ext cx="24481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支持数据本地和云端存储</a:t>
            </a:r>
            <a:endParaRPr lang="zh-CN" altLang="en-US" sz="1400" b="1" kern="100" dirty="0">
              <a:solidFill>
                <a:srgbClr val="000000"/>
              </a:solidFill>
              <a:latin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AutoShape 3"/>
          <p:cNvSpPr/>
          <p:nvPr/>
        </p:nvSpPr>
        <p:spPr>
          <a:xfrm flipV="1">
            <a:off x="7915626" y="5742831"/>
            <a:ext cx="484655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Freeform 7"/>
          <p:cNvSpPr/>
          <p:nvPr/>
        </p:nvSpPr>
        <p:spPr>
          <a:xfrm>
            <a:off x="6713556" y="5147915"/>
            <a:ext cx="1345869" cy="735862"/>
          </a:xfrm>
          <a:custGeom>
            <a:avLst/>
            <a:gdLst/>
            <a:ahLst/>
            <a:cxnLst/>
            <a:rect l="l" t="t" r="r" b="b"/>
            <a:pathLst>
              <a:path w="1806891" h="1182760">
                <a:moveTo>
                  <a:pt x="0" y="0"/>
                </a:moveTo>
                <a:lnTo>
                  <a:pt x="1806891" y="0"/>
                </a:lnTo>
                <a:lnTo>
                  <a:pt x="1806891" y="1182761"/>
                </a:lnTo>
                <a:lnTo>
                  <a:pt x="0" y="118276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42" name="AutoShape 3"/>
          <p:cNvSpPr/>
          <p:nvPr/>
        </p:nvSpPr>
        <p:spPr>
          <a:xfrm flipV="1">
            <a:off x="9341637" y="5515846"/>
            <a:ext cx="683309" cy="0"/>
          </a:xfrm>
          <a:prstGeom prst="line">
            <a:avLst/>
          </a:prstGeom>
          <a:ln w="19050" cap="flat">
            <a:solidFill>
              <a:srgbClr val="0F2A6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40524" y="5081349"/>
            <a:ext cx="1002354" cy="86899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195274" y="5925336"/>
            <a:ext cx="6976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本地存储</a:t>
            </a:r>
            <a:endParaRPr lang="zh-CN" altLang="en-US" sz="1000" dirty="0"/>
          </a:p>
        </p:txBody>
      </p:sp>
      <p:sp>
        <p:nvSpPr>
          <p:cNvPr id="43" name="矩形 42"/>
          <p:cNvSpPr/>
          <p:nvPr/>
        </p:nvSpPr>
        <p:spPr>
          <a:xfrm>
            <a:off x="10091170" y="5925336"/>
            <a:ext cx="6976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云端存储</a:t>
            </a:r>
            <a:endParaRPr lang="zh-CN" altLang="en-US" sz="1000" dirty="0"/>
          </a:p>
        </p:txBody>
      </p:sp>
      <p:sp>
        <p:nvSpPr>
          <p:cNvPr id="44" name="矩形 43"/>
          <p:cNvSpPr/>
          <p:nvPr/>
        </p:nvSpPr>
        <p:spPr>
          <a:xfrm>
            <a:off x="9251180" y="5554491"/>
            <a:ext cx="6655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API</a:t>
            </a:r>
            <a:r>
              <a:rPr lang="zh-CN" altLang="en-US" sz="1000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接口</a:t>
            </a:r>
            <a:endParaRPr lang="zh-CN" altLang="en-US" sz="10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46" b="82577" l="5686" r="56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7" t="5846" r="42998" b="48261"/>
          <a:stretch>
            <a:fillRect/>
          </a:stretch>
        </p:blipFill>
        <p:spPr>
          <a:xfrm>
            <a:off x="9826292" y="5102425"/>
            <a:ext cx="1227384" cy="737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6" name="矩形 45"/>
          <p:cNvSpPr/>
          <p:nvPr/>
        </p:nvSpPr>
        <p:spPr>
          <a:xfrm>
            <a:off x="6428869" y="1593748"/>
            <a:ext cx="4722626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智能温控：使仪器工作在最佳温度范围，保障测试的稳定性和准确性</a:t>
            </a:r>
            <a:endParaRPr lang="zh-CN" altLang="en-US" sz="1400" b="1" kern="100" dirty="0">
              <a:solidFill>
                <a:srgbClr val="000000"/>
              </a:solidFill>
              <a:latin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12643" y="1603913"/>
            <a:ext cx="4296369" cy="700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底噪测量：精准检测仪器底噪，确保测量准确性 </a:t>
            </a:r>
            <a:endParaRPr lang="zh-CN" altLang="en-US" sz="1400" b="1" kern="100" dirty="0">
              <a:solidFill>
                <a:srgbClr val="000000"/>
              </a:solidFill>
              <a:latin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频谱测量：监测无线电波环境，排查外部干</a:t>
            </a:r>
            <a:endParaRPr lang="zh-CN" altLang="en-US" sz="1400" b="1" kern="100" dirty="0">
              <a:solidFill>
                <a:srgbClr val="000000"/>
              </a:solidFill>
              <a:latin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428869" y="3681164"/>
            <a:ext cx="2268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cs typeface="Times New Roman" panose="02020603050405020304" pitchFamily="18" charset="0"/>
              </a:rPr>
              <a:t>一键生成多种格式报告</a:t>
            </a:r>
            <a:endParaRPr lang="zh-CN" altLang="en-US" sz="1400" b="1" kern="100" dirty="0">
              <a:solidFill>
                <a:srgbClr val="000000"/>
              </a:solidFill>
              <a:latin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48408" y="2352591"/>
            <a:ext cx="3565526" cy="1286085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42246" y="4040151"/>
            <a:ext cx="483858" cy="483858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11" cstate="print"/>
          <a:srcRect l="26538" t="17857" r="27110" b="18334"/>
          <a:stretch>
            <a:fillRect/>
          </a:stretch>
        </p:blipFill>
        <p:spPr>
          <a:xfrm>
            <a:off x="7851998" y="4048307"/>
            <a:ext cx="407279" cy="429738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4" t="14558" r="22921" b="13998"/>
          <a:stretch>
            <a:fillRect/>
          </a:stretch>
        </p:blipFill>
        <p:spPr>
          <a:xfrm>
            <a:off x="8578925" y="4073680"/>
            <a:ext cx="301686" cy="39508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21777" r="54592" b="22334"/>
          <a:stretch>
            <a:fillRect/>
          </a:stretch>
        </p:blipFill>
        <p:spPr>
          <a:xfrm>
            <a:off x="9239107" y="4042758"/>
            <a:ext cx="385960" cy="435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 rot="10800000">
            <a:off x="789750" y="434195"/>
            <a:ext cx="5028480" cy="4588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0C4FC"/>
              </a:gs>
              <a:gs pos="2000">
                <a:srgbClr val="75FFCA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流程图: 存储数据 13"/>
          <p:cNvSpPr/>
          <p:nvPr/>
        </p:nvSpPr>
        <p:spPr>
          <a:xfrm>
            <a:off x="-281342" y="435742"/>
            <a:ext cx="1350759" cy="459620"/>
          </a:xfrm>
          <a:prstGeom prst="flowChartOnlineStorage">
            <a:avLst/>
          </a:prstGeom>
          <a:gradFill>
            <a:gsLst>
              <a:gs pos="15000">
                <a:srgbClr val="10C4FC">
                  <a:alpha val="0"/>
                </a:srgbClr>
              </a:gs>
              <a:gs pos="99000">
                <a:srgbClr val="75FF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67687" y="470545"/>
            <a:ext cx="3654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互调</a:t>
            </a:r>
            <a:r>
              <a:rPr kumimoji="1"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仪创新解决</a:t>
            </a:r>
            <a:r>
              <a:rPr kumimoji="1" lang="zh-CN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76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方案六大特色</a:t>
            </a:r>
            <a:endParaRPr kumimoji="1"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76000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80329" y="297193"/>
            <a:ext cx="11047522" cy="6858000"/>
            <a:chOff x="565889" y="0"/>
            <a:chExt cx="11047522" cy="6858000"/>
          </a:xfrm>
        </p:grpSpPr>
        <p:sp>
          <p:nvSpPr>
            <p:cNvPr id="21" name="任意多边形: 形状 20"/>
            <p:cNvSpPr/>
            <p:nvPr/>
          </p:nvSpPr>
          <p:spPr>
            <a:xfrm flipH="1">
              <a:off x="5403132" y="0"/>
              <a:ext cx="1612757" cy="6858000"/>
            </a:xfrm>
            <a:custGeom>
              <a:avLst/>
              <a:gdLst>
                <a:gd name="connsiteX0" fmla="*/ 5525043 w 7003770"/>
                <a:gd name="connsiteY0" fmla="*/ 0 h 6858000"/>
                <a:gd name="connsiteX1" fmla="*/ 0 w 7003770"/>
                <a:gd name="connsiteY1" fmla="*/ 0 h 6858000"/>
                <a:gd name="connsiteX2" fmla="*/ 0 w 7003770"/>
                <a:gd name="connsiteY2" fmla="*/ 6858000 h 6858000"/>
                <a:gd name="connsiteX3" fmla="*/ 5391013 w 7003770"/>
                <a:gd name="connsiteY3" fmla="*/ 6858000 h 6858000"/>
                <a:gd name="connsiteX4" fmla="*/ 5502836 w 7003770"/>
                <a:gd name="connsiteY4" fmla="*/ 6761137 h 6858000"/>
                <a:gd name="connsiteX5" fmla="*/ 7003770 w 7003770"/>
                <a:gd name="connsiteY5" fmla="*/ 3369982 h 6858000"/>
                <a:gd name="connsiteX6" fmla="*/ 5661941 w 7003770"/>
                <a:gd name="connsiteY6" fmla="*/ 130520 h 6858000"/>
                <a:gd name="connsiteX0-1" fmla="*/ 0 w 7003770"/>
                <a:gd name="connsiteY0-2" fmla="*/ 0 h 6858000"/>
                <a:gd name="connsiteX1-3" fmla="*/ 0 w 7003770"/>
                <a:gd name="connsiteY1-4" fmla="*/ 6858000 h 6858000"/>
                <a:gd name="connsiteX2-5" fmla="*/ 5391013 w 7003770"/>
                <a:gd name="connsiteY2-6" fmla="*/ 6858000 h 6858000"/>
                <a:gd name="connsiteX3-7" fmla="*/ 5502836 w 7003770"/>
                <a:gd name="connsiteY3-8" fmla="*/ 6761137 h 6858000"/>
                <a:gd name="connsiteX4-9" fmla="*/ 7003770 w 7003770"/>
                <a:gd name="connsiteY4-10" fmla="*/ 3369982 h 6858000"/>
                <a:gd name="connsiteX5-11" fmla="*/ 5661941 w 7003770"/>
                <a:gd name="connsiteY5-12" fmla="*/ 130520 h 6858000"/>
                <a:gd name="connsiteX6-13" fmla="*/ 5525043 w 7003770"/>
                <a:gd name="connsiteY6-14" fmla="*/ 0 h 6858000"/>
                <a:gd name="connsiteX7" fmla="*/ 91440 w 7003770"/>
                <a:gd name="connsiteY7" fmla="*/ 91440 h 6858000"/>
                <a:gd name="connsiteX0-15" fmla="*/ 0 w 7003770"/>
                <a:gd name="connsiteY0-16" fmla="*/ 0 h 6858000"/>
                <a:gd name="connsiteX1-17" fmla="*/ 0 w 7003770"/>
                <a:gd name="connsiteY1-18" fmla="*/ 6858000 h 6858000"/>
                <a:gd name="connsiteX2-19" fmla="*/ 5391013 w 7003770"/>
                <a:gd name="connsiteY2-20" fmla="*/ 6858000 h 6858000"/>
                <a:gd name="connsiteX3-21" fmla="*/ 5502836 w 7003770"/>
                <a:gd name="connsiteY3-22" fmla="*/ 6761137 h 6858000"/>
                <a:gd name="connsiteX4-23" fmla="*/ 7003770 w 7003770"/>
                <a:gd name="connsiteY4-24" fmla="*/ 3369982 h 6858000"/>
                <a:gd name="connsiteX5-25" fmla="*/ 5661941 w 7003770"/>
                <a:gd name="connsiteY5-26" fmla="*/ 130520 h 6858000"/>
                <a:gd name="connsiteX6-27" fmla="*/ 5525043 w 7003770"/>
                <a:gd name="connsiteY6-28" fmla="*/ 0 h 6858000"/>
                <a:gd name="connsiteX0-29" fmla="*/ 0 w 7003770"/>
                <a:gd name="connsiteY0-30" fmla="*/ 6858000 h 6858000"/>
                <a:gd name="connsiteX1-31" fmla="*/ 5391013 w 7003770"/>
                <a:gd name="connsiteY1-32" fmla="*/ 6858000 h 6858000"/>
                <a:gd name="connsiteX2-33" fmla="*/ 5502836 w 7003770"/>
                <a:gd name="connsiteY2-34" fmla="*/ 6761137 h 6858000"/>
                <a:gd name="connsiteX3-35" fmla="*/ 7003770 w 7003770"/>
                <a:gd name="connsiteY3-36" fmla="*/ 3369982 h 6858000"/>
                <a:gd name="connsiteX4-37" fmla="*/ 5661941 w 7003770"/>
                <a:gd name="connsiteY4-38" fmla="*/ 130520 h 6858000"/>
                <a:gd name="connsiteX5-39" fmla="*/ 5525043 w 7003770"/>
                <a:gd name="connsiteY5-40" fmla="*/ 0 h 6858000"/>
                <a:gd name="connsiteX0-41" fmla="*/ 0 w 1612757"/>
                <a:gd name="connsiteY0-42" fmla="*/ 6858000 h 6858000"/>
                <a:gd name="connsiteX1-43" fmla="*/ 111823 w 1612757"/>
                <a:gd name="connsiteY1-44" fmla="*/ 6761137 h 6858000"/>
                <a:gd name="connsiteX2-45" fmla="*/ 1612757 w 1612757"/>
                <a:gd name="connsiteY2-46" fmla="*/ 3369982 h 6858000"/>
                <a:gd name="connsiteX3-47" fmla="*/ 270928 w 1612757"/>
                <a:gd name="connsiteY3-48" fmla="*/ 130520 h 6858000"/>
                <a:gd name="connsiteX4-49" fmla="*/ 134030 w 1612757"/>
                <a:gd name="connsiteY4-50" fmla="*/ 0 h 685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12757" h="6858000">
                  <a:moveTo>
                    <a:pt x="0" y="6858000"/>
                  </a:moveTo>
                  <a:lnTo>
                    <a:pt x="111823" y="6761137"/>
                  </a:lnTo>
                  <a:cubicBezTo>
                    <a:pt x="1033878" y="5923091"/>
                    <a:pt x="1612757" y="4714139"/>
                    <a:pt x="1612757" y="3369982"/>
                  </a:cubicBezTo>
                  <a:cubicBezTo>
                    <a:pt x="1612757" y="2104894"/>
                    <a:pt x="1099979" y="959571"/>
                    <a:pt x="270928" y="130520"/>
                  </a:cubicBezTo>
                  <a:lnTo>
                    <a:pt x="134030" y="0"/>
                  </a:lnTo>
                </a:path>
              </a:pathLst>
            </a:custGeom>
            <a:gradFill flip="none" rotWithShape="1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alpha val="28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5163411" y="0"/>
              <a:ext cx="1612757" cy="6858000"/>
            </a:xfrm>
            <a:custGeom>
              <a:avLst/>
              <a:gdLst>
                <a:gd name="connsiteX0" fmla="*/ 5525043 w 7003770"/>
                <a:gd name="connsiteY0" fmla="*/ 0 h 6858000"/>
                <a:gd name="connsiteX1" fmla="*/ 0 w 7003770"/>
                <a:gd name="connsiteY1" fmla="*/ 0 h 6858000"/>
                <a:gd name="connsiteX2" fmla="*/ 0 w 7003770"/>
                <a:gd name="connsiteY2" fmla="*/ 6858000 h 6858000"/>
                <a:gd name="connsiteX3" fmla="*/ 5391013 w 7003770"/>
                <a:gd name="connsiteY3" fmla="*/ 6858000 h 6858000"/>
                <a:gd name="connsiteX4" fmla="*/ 5502836 w 7003770"/>
                <a:gd name="connsiteY4" fmla="*/ 6761137 h 6858000"/>
                <a:gd name="connsiteX5" fmla="*/ 7003770 w 7003770"/>
                <a:gd name="connsiteY5" fmla="*/ 3369982 h 6858000"/>
                <a:gd name="connsiteX6" fmla="*/ 5661941 w 7003770"/>
                <a:gd name="connsiteY6" fmla="*/ 130520 h 6858000"/>
                <a:gd name="connsiteX0-1" fmla="*/ 0 w 7003770"/>
                <a:gd name="connsiteY0-2" fmla="*/ 0 h 6858000"/>
                <a:gd name="connsiteX1-3" fmla="*/ 0 w 7003770"/>
                <a:gd name="connsiteY1-4" fmla="*/ 6858000 h 6858000"/>
                <a:gd name="connsiteX2-5" fmla="*/ 5391013 w 7003770"/>
                <a:gd name="connsiteY2-6" fmla="*/ 6858000 h 6858000"/>
                <a:gd name="connsiteX3-7" fmla="*/ 5502836 w 7003770"/>
                <a:gd name="connsiteY3-8" fmla="*/ 6761137 h 6858000"/>
                <a:gd name="connsiteX4-9" fmla="*/ 7003770 w 7003770"/>
                <a:gd name="connsiteY4-10" fmla="*/ 3369982 h 6858000"/>
                <a:gd name="connsiteX5-11" fmla="*/ 5661941 w 7003770"/>
                <a:gd name="connsiteY5-12" fmla="*/ 130520 h 6858000"/>
                <a:gd name="connsiteX6-13" fmla="*/ 5525043 w 7003770"/>
                <a:gd name="connsiteY6-14" fmla="*/ 0 h 6858000"/>
                <a:gd name="connsiteX7" fmla="*/ 91440 w 7003770"/>
                <a:gd name="connsiteY7" fmla="*/ 91440 h 6858000"/>
                <a:gd name="connsiteX0-15" fmla="*/ 0 w 7003770"/>
                <a:gd name="connsiteY0-16" fmla="*/ 0 h 6858000"/>
                <a:gd name="connsiteX1-17" fmla="*/ 0 w 7003770"/>
                <a:gd name="connsiteY1-18" fmla="*/ 6858000 h 6858000"/>
                <a:gd name="connsiteX2-19" fmla="*/ 5391013 w 7003770"/>
                <a:gd name="connsiteY2-20" fmla="*/ 6858000 h 6858000"/>
                <a:gd name="connsiteX3-21" fmla="*/ 5502836 w 7003770"/>
                <a:gd name="connsiteY3-22" fmla="*/ 6761137 h 6858000"/>
                <a:gd name="connsiteX4-23" fmla="*/ 7003770 w 7003770"/>
                <a:gd name="connsiteY4-24" fmla="*/ 3369982 h 6858000"/>
                <a:gd name="connsiteX5-25" fmla="*/ 5661941 w 7003770"/>
                <a:gd name="connsiteY5-26" fmla="*/ 130520 h 6858000"/>
                <a:gd name="connsiteX6-27" fmla="*/ 5525043 w 7003770"/>
                <a:gd name="connsiteY6-28" fmla="*/ 0 h 6858000"/>
                <a:gd name="connsiteX0-29" fmla="*/ 0 w 7003770"/>
                <a:gd name="connsiteY0-30" fmla="*/ 6858000 h 6858000"/>
                <a:gd name="connsiteX1-31" fmla="*/ 5391013 w 7003770"/>
                <a:gd name="connsiteY1-32" fmla="*/ 6858000 h 6858000"/>
                <a:gd name="connsiteX2-33" fmla="*/ 5502836 w 7003770"/>
                <a:gd name="connsiteY2-34" fmla="*/ 6761137 h 6858000"/>
                <a:gd name="connsiteX3-35" fmla="*/ 7003770 w 7003770"/>
                <a:gd name="connsiteY3-36" fmla="*/ 3369982 h 6858000"/>
                <a:gd name="connsiteX4-37" fmla="*/ 5661941 w 7003770"/>
                <a:gd name="connsiteY4-38" fmla="*/ 130520 h 6858000"/>
                <a:gd name="connsiteX5-39" fmla="*/ 5525043 w 7003770"/>
                <a:gd name="connsiteY5-40" fmla="*/ 0 h 6858000"/>
                <a:gd name="connsiteX0-41" fmla="*/ 0 w 1612757"/>
                <a:gd name="connsiteY0-42" fmla="*/ 6858000 h 6858000"/>
                <a:gd name="connsiteX1-43" fmla="*/ 111823 w 1612757"/>
                <a:gd name="connsiteY1-44" fmla="*/ 6761137 h 6858000"/>
                <a:gd name="connsiteX2-45" fmla="*/ 1612757 w 1612757"/>
                <a:gd name="connsiteY2-46" fmla="*/ 3369982 h 6858000"/>
                <a:gd name="connsiteX3-47" fmla="*/ 270928 w 1612757"/>
                <a:gd name="connsiteY3-48" fmla="*/ 130520 h 6858000"/>
                <a:gd name="connsiteX4-49" fmla="*/ 134030 w 1612757"/>
                <a:gd name="connsiteY4-50" fmla="*/ 0 h 685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12757" h="6858000">
                  <a:moveTo>
                    <a:pt x="0" y="6858000"/>
                  </a:moveTo>
                  <a:lnTo>
                    <a:pt x="111823" y="6761137"/>
                  </a:lnTo>
                  <a:cubicBezTo>
                    <a:pt x="1033878" y="5923091"/>
                    <a:pt x="1612757" y="4714139"/>
                    <a:pt x="1612757" y="3369982"/>
                  </a:cubicBezTo>
                  <a:cubicBezTo>
                    <a:pt x="1612757" y="2104894"/>
                    <a:pt x="1099979" y="959571"/>
                    <a:pt x="270928" y="130520"/>
                  </a:cubicBezTo>
                  <a:lnTo>
                    <a:pt x="134030" y="0"/>
                  </a:lnTo>
                </a:path>
              </a:pathLst>
            </a:custGeom>
            <a:gradFill flip="none" rotWithShape="1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>
              <a:gradFill flip="none" rotWithShape="1">
                <a:gsLst>
                  <a:gs pos="0">
                    <a:schemeClr val="accent1">
                      <a:alpha val="28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4591620" y="2134171"/>
              <a:ext cx="2996060" cy="2996058"/>
            </a:xfrm>
            <a:prstGeom prst="ellipse">
              <a:avLst/>
            </a:prstGeom>
            <a:gradFill flip="none" rotWithShape="1">
              <a:gsLst>
                <a:gs pos="3000">
                  <a:srgbClr val="C6F2FA"/>
                </a:gs>
                <a:gs pos="96460">
                  <a:srgbClr val="75FFCA"/>
                </a:gs>
                <a:gs pos="33000">
                  <a:srgbClr val="66EAE3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Title"/>
            <p:cNvSpPr txBox="1"/>
            <p:nvPr/>
          </p:nvSpPr>
          <p:spPr>
            <a:xfrm>
              <a:off x="4786415" y="2328965"/>
              <a:ext cx="2606470" cy="260647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93000">
                  <a:schemeClr val="accent1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50800" dist="50800" dir="1800000" sx="101000" sy="101000" algn="ctr" rotWithShape="0">
                <a:schemeClr val="accent1">
                  <a:lumMod val="75000"/>
                  <a:alpha val="19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2400" b="1">
                  <a:solidFill>
                    <a:srgbClr val="000000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65889" y="1146730"/>
              <a:ext cx="4508116" cy="1450034"/>
              <a:chOff x="565889" y="972270"/>
              <a:chExt cx="4508116" cy="798708"/>
            </a:xfrm>
          </p:grpSpPr>
          <p:sp>
            <p:nvSpPr>
              <p:cNvPr id="57" name="ComponentBackground1"/>
              <p:cNvSpPr/>
              <p:nvPr/>
            </p:nvSpPr>
            <p:spPr>
              <a:xfrm>
                <a:off x="598530" y="972270"/>
                <a:ext cx="4475475" cy="798708"/>
              </a:xfrm>
              <a:prstGeom prst="roundRect">
                <a:avLst>
                  <a:gd name="adj" fmla="val 12959"/>
                </a:avLst>
              </a:prstGeom>
              <a:gradFill flip="none" rotWithShape="1">
                <a:gsLst>
                  <a:gs pos="0">
                    <a:srgbClr val="FFFFFF">
                      <a:alpha val="95000"/>
                    </a:srgbClr>
                  </a:gs>
                  <a:gs pos="100000">
                    <a:srgbClr val="FFFFFF">
                      <a:alpha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dist="50800" dir="2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Text1"/>
              <p:cNvSpPr txBox="1"/>
              <p:nvPr/>
            </p:nvSpPr>
            <p:spPr>
              <a:xfrm>
                <a:off x="676609" y="1280045"/>
                <a:ext cx="3838723" cy="364227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lvl="0" indent="-342900" algn="just">
                  <a:buFont typeface="+mj-lt"/>
                  <a:buAutoNum type="arabicPeriod"/>
                </a:pPr>
                <a:r>
                  <a:rPr lang="zh-CN" altLang="zh-CN" sz="1100" kern="100" dirty="0">
                    <a:solidFill>
                      <a:srgbClr val="000000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支持单机测试、联机组网测试</a:t>
                </a:r>
                <a:endParaRPr lang="zh-CN" altLang="zh-CN" sz="1100" kern="100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buFont typeface="+mj-lt"/>
                  <a:buAutoNum type="arabicPeriod"/>
                </a:pPr>
                <a:r>
                  <a:rPr lang="zh-CN" altLang="zh-CN" sz="1100" kern="100" dirty="0">
                    <a:solidFill>
                      <a:srgbClr val="000000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支持多系统系列产品间任意混合组网</a:t>
                </a:r>
                <a:endParaRPr lang="zh-CN" altLang="zh-CN" sz="1100" kern="100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buFont typeface="+mj-lt"/>
                  <a:buAutoNum type="arabicPeriod"/>
                </a:pPr>
                <a:r>
                  <a:rPr lang="zh-CN" altLang="zh-CN" sz="1100" kern="100" dirty="0">
                    <a:solidFill>
                      <a:srgbClr val="000000"/>
                    </a:solidFill>
                    <a:effectLst/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支持单系统系列产品间任意混合组网</a:t>
                </a:r>
                <a:endParaRPr lang="zh-CN" altLang="zh-CN" sz="1100" kern="100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Number1"/>
              <p:cNvSpPr/>
              <p:nvPr/>
            </p:nvSpPr>
            <p:spPr>
              <a:xfrm>
                <a:off x="4515332" y="1019696"/>
                <a:ext cx="523260" cy="6807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400" b="1" i="1" dirty="0">
                    <a:gradFill flip="none" rotWithShape="1">
                      <a:gsLst>
                        <a:gs pos="0">
                          <a:srgbClr val="76F7C5">
                            <a:alpha val="34000"/>
                          </a:srgbClr>
                        </a:gs>
                        <a:gs pos="50000">
                          <a:srgbClr val="6BCFCC">
                            <a:alpha val="25000"/>
                          </a:srgbClr>
                        </a:gs>
                        <a:gs pos="100000">
                          <a:srgbClr val="5FA7D3"/>
                        </a:gs>
                        <a:gs pos="100000">
                          <a:srgbClr val="62B2D1">
                            <a:alpha val="79000"/>
                          </a:srgbClr>
                        </a:gs>
                        <a:gs pos="100000">
                          <a:srgbClr val="69C9CD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</a:rPr>
                  <a:t>1</a:t>
                </a:r>
                <a:endParaRPr lang="zh-CN" altLang="en-US" sz="4400" b="1" i="1" dirty="0">
                  <a:gradFill flip="none" rotWithShape="1">
                    <a:gsLst>
                      <a:gs pos="0">
                        <a:srgbClr val="76F7C5">
                          <a:alpha val="34000"/>
                        </a:srgbClr>
                      </a:gs>
                      <a:gs pos="50000">
                        <a:srgbClr val="6BCFCC">
                          <a:alpha val="25000"/>
                        </a:srgbClr>
                      </a:gs>
                      <a:gs pos="100000">
                        <a:srgbClr val="5FA7D3"/>
                      </a:gs>
                      <a:gs pos="100000">
                        <a:srgbClr val="62B2D1">
                          <a:alpha val="79000"/>
                        </a:srgbClr>
                      </a:gs>
                      <a:gs pos="100000">
                        <a:srgbClr val="69C9CD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</a:endParaRPr>
              </a:p>
            </p:txBody>
          </p:sp>
          <p:sp>
            <p:nvSpPr>
              <p:cNvPr id="61" name="Shape1"/>
              <p:cNvSpPr/>
              <p:nvPr/>
            </p:nvSpPr>
            <p:spPr>
              <a:xfrm>
                <a:off x="565889" y="1091037"/>
                <a:ext cx="71861" cy="57014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C6F2FA"/>
                  </a:gs>
                  <a:gs pos="100000">
                    <a:srgbClr val="66EAE3"/>
                  </a:gs>
                </a:gsLst>
                <a:lin ang="16200000" scaled="1"/>
                <a:tileRect/>
              </a:gradFill>
              <a:ln w="12700">
                <a:noFill/>
              </a:ln>
              <a:effectLst>
                <a:outerShdw blurRad="127000" dist="63500" dir="2700000" algn="tl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endParaRPr lang="zh-CN" altLang="en-US" sz="2000" dirty="0"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565889" y="2907183"/>
              <a:ext cx="3949443" cy="1450034"/>
              <a:chOff x="565889" y="1878150"/>
              <a:chExt cx="3949443" cy="798708"/>
            </a:xfrm>
          </p:grpSpPr>
          <p:sp>
            <p:nvSpPr>
              <p:cNvPr id="52" name="ComponentBackground2"/>
              <p:cNvSpPr/>
              <p:nvPr/>
            </p:nvSpPr>
            <p:spPr>
              <a:xfrm>
                <a:off x="598531" y="1878150"/>
                <a:ext cx="3916801" cy="798708"/>
              </a:xfrm>
              <a:prstGeom prst="roundRect">
                <a:avLst>
                  <a:gd name="adj" fmla="val 12959"/>
                </a:avLst>
              </a:prstGeom>
              <a:gradFill flip="none" rotWithShape="1">
                <a:gsLst>
                  <a:gs pos="0">
                    <a:srgbClr val="FFFFFF">
                      <a:alpha val="95000"/>
                    </a:srgbClr>
                  </a:gs>
                  <a:gs pos="100000">
                    <a:srgbClr val="FFFFFF">
                      <a:alpha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dist="50800" dir="2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Number2"/>
              <p:cNvSpPr/>
              <p:nvPr/>
            </p:nvSpPr>
            <p:spPr>
              <a:xfrm>
                <a:off x="3926237" y="1925576"/>
                <a:ext cx="466904" cy="6807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400" b="1" i="1" dirty="0">
                    <a:gradFill flip="none" rotWithShape="1">
                      <a:gsLst>
                        <a:gs pos="0">
                          <a:srgbClr val="76F7C5">
                            <a:alpha val="34000"/>
                          </a:srgbClr>
                        </a:gs>
                        <a:gs pos="50000">
                          <a:srgbClr val="6BCFCC">
                            <a:alpha val="25000"/>
                          </a:srgbClr>
                        </a:gs>
                        <a:gs pos="100000">
                          <a:srgbClr val="5FA7D3"/>
                        </a:gs>
                        <a:gs pos="100000">
                          <a:srgbClr val="62B2D1">
                            <a:alpha val="79000"/>
                          </a:srgbClr>
                        </a:gs>
                        <a:gs pos="100000">
                          <a:srgbClr val="69C9CD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</a:rPr>
                  <a:t>3</a:t>
                </a:r>
                <a:endParaRPr lang="zh-CN" altLang="en-US" sz="4400" b="1" i="1" dirty="0">
                  <a:gradFill flip="none" rotWithShape="1">
                    <a:gsLst>
                      <a:gs pos="0">
                        <a:srgbClr val="76F7C5">
                          <a:alpha val="34000"/>
                        </a:srgbClr>
                      </a:gs>
                      <a:gs pos="50000">
                        <a:srgbClr val="6BCFCC">
                          <a:alpha val="25000"/>
                        </a:srgbClr>
                      </a:gs>
                      <a:gs pos="100000">
                        <a:srgbClr val="5FA7D3"/>
                      </a:gs>
                      <a:gs pos="100000">
                        <a:srgbClr val="62B2D1">
                          <a:alpha val="79000"/>
                        </a:srgbClr>
                      </a:gs>
                      <a:gs pos="100000">
                        <a:srgbClr val="69C9CD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</a:endParaRPr>
              </a:p>
            </p:txBody>
          </p:sp>
          <p:sp>
            <p:nvSpPr>
              <p:cNvPr id="56" name="Shape2"/>
              <p:cNvSpPr/>
              <p:nvPr/>
            </p:nvSpPr>
            <p:spPr>
              <a:xfrm>
                <a:off x="565889" y="1996917"/>
                <a:ext cx="71861" cy="57014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C6F2FA"/>
                  </a:gs>
                  <a:gs pos="100000">
                    <a:srgbClr val="66EAE3"/>
                  </a:gs>
                </a:gsLst>
                <a:lin ang="16200000" scaled="1"/>
                <a:tileRect/>
              </a:gradFill>
              <a:ln w="12700">
                <a:noFill/>
              </a:ln>
              <a:effectLst>
                <a:outerShdw blurRad="127000" dist="63500" dir="2700000" algn="tl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endParaRPr lang="zh-CN" altLang="en-US" sz="2000"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565889" y="4667636"/>
              <a:ext cx="4508116" cy="1450034"/>
              <a:chOff x="565889" y="5501672"/>
              <a:chExt cx="4508116" cy="798708"/>
            </a:xfrm>
          </p:grpSpPr>
          <p:sp>
            <p:nvSpPr>
              <p:cNvPr id="47" name="ComponentBackground3"/>
              <p:cNvSpPr/>
              <p:nvPr/>
            </p:nvSpPr>
            <p:spPr>
              <a:xfrm>
                <a:off x="598530" y="5501672"/>
                <a:ext cx="4475475" cy="798708"/>
              </a:xfrm>
              <a:prstGeom prst="roundRect">
                <a:avLst>
                  <a:gd name="adj" fmla="val 12959"/>
                </a:avLst>
              </a:prstGeom>
              <a:gradFill flip="none" rotWithShape="1">
                <a:gsLst>
                  <a:gs pos="0">
                    <a:srgbClr val="FFFFFF">
                      <a:alpha val="95000"/>
                    </a:srgbClr>
                  </a:gs>
                  <a:gs pos="100000">
                    <a:srgbClr val="FFFFFF">
                      <a:alpha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dist="50800" dir="2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Number3"/>
              <p:cNvSpPr/>
              <p:nvPr/>
            </p:nvSpPr>
            <p:spPr>
              <a:xfrm>
                <a:off x="4515332" y="5549098"/>
                <a:ext cx="523260" cy="6807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400" b="1" i="1" dirty="0">
                    <a:gradFill flip="none" rotWithShape="1">
                      <a:gsLst>
                        <a:gs pos="0">
                          <a:srgbClr val="76F7C5">
                            <a:alpha val="34000"/>
                          </a:srgbClr>
                        </a:gs>
                        <a:gs pos="50000">
                          <a:srgbClr val="6BCFCC">
                            <a:alpha val="25000"/>
                          </a:srgbClr>
                        </a:gs>
                        <a:gs pos="100000">
                          <a:srgbClr val="5FA7D3"/>
                        </a:gs>
                        <a:gs pos="100000">
                          <a:srgbClr val="62B2D1">
                            <a:alpha val="79000"/>
                          </a:srgbClr>
                        </a:gs>
                        <a:gs pos="100000">
                          <a:srgbClr val="69C9CD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</a:rPr>
                  <a:t>5</a:t>
                </a:r>
                <a:endParaRPr lang="zh-CN" altLang="en-US" sz="4400" b="1" i="1" dirty="0">
                  <a:gradFill flip="none" rotWithShape="1">
                    <a:gsLst>
                      <a:gs pos="0">
                        <a:srgbClr val="76F7C5">
                          <a:alpha val="34000"/>
                        </a:srgbClr>
                      </a:gs>
                      <a:gs pos="50000">
                        <a:srgbClr val="6BCFCC">
                          <a:alpha val="25000"/>
                        </a:srgbClr>
                      </a:gs>
                      <a:gs pos="100000">
                        <a:srgbClr val="5FA7D3"/>
                      </a:gs>
                      <a:gs pos="100000">
                        <a:srgbClr val="62B2D1">
                          <a:alpha val="79000"/>
                        </a:srgbClr>
                      </a:gs>
                      <a:gs pos="100000">
                        <a:srgbClr val="69C9CD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</a:endParaRPr>
              </a:p>
            </p:txBody>
          </p:sp>
          <p:sp>
            <p:nvSpPr>
              <p:cNvPr id="51" name="Shape3"/>
              <p:cNvSpPr/>
              <p:nvPr/>
            </p:nvSpPr>
            <p:spPr>
              <a:xfrm>
                <a:off x="565889" y="5620439"/>
                <a:ext cx="71861" cy="57014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C6F2FA"/>
                  </a:gs>
                  <a:gs pos="100000">
                    <a:srgbClr val="66EAE3"/>
                  </a:gs>
                </a:gsLst>
                <a:lin ang="16200000" scaled="1"/>
                <a:tileRect/>
              </a:gradFill>
              <a:ln w="12700">
                <a:noFill/>
              </a:ln>
              <a:effectLst>
                <a:outerShdw blurRad="127000" dist="63500" dir="2700000" algn="tl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endParaRPr lang="zh-CN" altLang="en-US" sz="2000"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7105294" y="1146730"/>
              <a:ext cx="4508116" cy="1450034"/>
              <a:chOff x="7105294" y="972270"/>
              <a:chExt cx="4508116" cy="798708"/>
            </a:xfrm>
          </p:grpSpPr>
          <p:sp>
            <p:nvSpPr>
              <p:cNvPr id="42" name="ComponentBackground4"/>
              <p:cNvSpPr/>
              <p:nvPr/>
            </p:nvSpPr>
            <p:spPr>
              <a:xfrm>
                <a:off x="7105294" y="972270"/>
                <a:ext cx="4475475" cy="798708"/>
              </a:xfrm>
              <a:prstGeom prst="roundRect">
                <a:avLst>
                  <a:gd name="adj" fmla="val 12959"/>
                </a:avLst>
              </a:prstGeom>
              <a:gradFill flip="none" rotWithShape="1">
                <a:gsLst>
                  <a:gs pos="0">
                    <a:srgbClr val="FFFFFF">
                      <a:alpha val="95000"/>
                    </a:srgbClr>
                  </a:gs>
                  <a:gs pos="100000">
                    <a:srgbClr val="FFFFFF">
                      <a:alpha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dist="50800" dir="2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Number4"/>
              <p:cNvSpPr/>
              <p:nvPr/>
            </p:nvSpPr>
            <p:spPr>
              <a:xfrm flipH="1">
                <a:off x="7140707" y="1019696"/>
                <a:ext cx="523260" cy="6807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400" b="1" i="1" dirty="0">
                    <a:gradFill flip="none" rotWithShape="1">
                      <a:gsLst>
                        <a:gs pos="0">
                          <a:srgbClr val="76F7C5">
                            <a:alpha val="34000"/>
                          </a:srgbClr>
                        </a:gs>
                        <a:gs pos="50000">
                          <a:srgbClr val="6BCFCC">
                            <a:alpha val="25000"/>
                          </a:srgbClr>
                        </a:gs>
                        <a:gs pos="100000">
                          <a:srgbClr val="5FA7D3"/>
                        </a:gs>
                        <a:gs pos="100000">
                          <a:srgbClr val="62B2D1">
                            <a:alpha val="79000"/>
                          </a:srgbClr>
                        </a:gs>
                        <a:gs pos="100000">
                          <a:srgbClr val="69C9CD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</a:rPr>
                  <a:t>2</a:t>
                </a:r>
                <a:endParaRPr lang="zh-CN" altLang="en-US" sz="4400" b="1" i="1" dirty="0">
                  <a:gradFill flip="none" rotWithShape="1">
                    <a:gsLst>
                      <a:gs pos="0">
                        <a:srgbClr val="76F7C5">
                          <a:alpha val="34000"/>
                        </a:srgbClr>
                      </a:gs>
                      <a:gs pos="50000">
                        <a:srgbClr val="6BCFCC">
                          <a:alpha val="25000"/>
                        </a:srgbClr>
                      </a:gs>
                      <a:gs pos="100000">
                        <a:srgbClr val="5FA7D3"/>
                      </a:gs>
                      <a:gs pos="100000">
                        <a:srgbClr val="62B2D1">
                          <a:alpha val="79000"/>
                        </a:srgbClr>
                      </a:gs>
                      <a:gs pos="100000">
                        <a:srgbClr val="69C9CD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</a:endParaRPr>
              </a:p>
            </p:txBody>
          </p:sp>
          <p:sp>
            <p:nvSpPr>
              <p:cNvPr id="46" name="Shape4"/>
              <p:cNvSpPr/>
              <p:nvPr/>
            </p:nvSpPr>
            <p:spPr>
              <a:xfrm flipH="1">
                <a:off x="11541549" y="1091037"/>
                <a:ext cx="71861" cy="57014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C6F2FA"/>
                  </a:gs>
                  <a:gs pos="100000">
                    <a:srgbClr val="66EAE3"/>
                  </a:gs>
                </a:gsLst>
                <a:lin ang="16200000" scaled="1"/>
                <a:tileRect/>
              </a:gradFill>
              <a:ln w="12700">
                <a:noFill/>
              </a:ln>
              <a:effectLst>
                <a:outerShdw blurRad="127000" dist="63500" dir="2700000" algn="tl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endParaRPr lang="zh-CN" altLang="en-US" sz="2000"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7677085" y="2907183"/>
              <a:ext cx="3936326" cy="1450034"/>
              <a:chOff x="7677085" y="1878150"/>
              <a:chExt cx="3936326" cy="798708"/>
            </a:xfrm>
          </p:grpSpPr>
          <p:sp>
            <p:nvSpPr>
              <p:cNvPr id="37" name="ComponentBackground5"/>
              <p:cNvSpPr/>
              <p:nvPr/>
            </p:nvSpPr>
            <p:spPr>
              <a:xfrm>
                <a:off x="7677085" y="1878150"/>
                <a:ext cx="3903683" cy="798708"/>
              </a:xfrm>
              <a:prstGeom prst="roundRect">
                <a:avLst>
                  <a:gd name="adj" fmla="val 12959"/>
                </a:avLst>
              </a:prstGeom>
              <a:gradFill flip="none" rotWithShape="1">
                <a:gsLst>
                  <a:gs pos="0">
                    <a:srgbClr val="FFFFFF">
                      <a:alpha val="95000"/>
                    </a:srgbClr>
                  </a:gs>
                  <a:gs pos="100000">
                    <a:srgbClr val="FFFFFF">
                      <a:alpha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dist="50800" dir="2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Number5"/>
              <p:cNvSpPr/>
              <p:nvPr/>
            </p:nvSpPr>
            <p:spPr>
              <a:xfrm flipH="1">
                <a:off x="7684271" y="1878150"/>
                <a:ext cx="466904" cy="6807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400" b="1" i="1" dirty="0">
                    <a:gradFill flip="none" rotWithShape="1">
                      <a:gsLst>
                        <a:gs pos="0">
                          <a:srgbClr val="76F7C5">
                            <a:alpha val="34000"/>
                          </a:srgbClr>
                        </a:gs>
                        <a:gs pos="50000">
                          <a:srgbClr val="6BCFCC">
                            <a:alpha val="25000"/>
                          </a:srgbClr>
                        </a:gs>
                        <a:gs pos="100000">
                          <a:srgbClr val="5FA7D3"/>
                        </a:gs>
                        <a:gs pos="100000">
                          <a:srgbClr val="62B2D1">
                            <a:alpha val="79000"/>
                          </a:srgbClr>
                        </a:gs>
                        <a:gs pos="100000">
                          <a:srgbClr val="69C9CD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</a:rPr>
                  <a:t>4</a:t>
                </a:r>
                <a:endParaRPr lang="zh-CN" altLang="en-US" sz="4400" b="1" i="1" dirty="0">
                  <a:gradFill flip="none" rotWithShape="1">
                    <a:gsLst>
                      <a:gs pos="0">
                        <a:srgbClr val="76F7C5">
                          <a:alpha val="34000"/>
                        </a:srgbClr>
                      </a:gs>
                      <a:gs pos="50000">
                        <a:srgbClr val="6BCFCC">
                          <a:alpha val="25000"/>
                        </a:srgbClr>
                      </a:gs>
                      <a:gs pos="100000">
                        <a:srgbClr val="5FA7D3"/>
                      </a:gs>
                      <a:gs pos="100000">
                        <a:srgbClr val="62B2D1">
                          <a:alpha val="79000"/>
                        </a:srgbClr>
                      </a:gs>
                      <a:gs pos="100000">
                        <a:srgbClr val="69C9CD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</a:endParaRPr>
              </a:p>
            </p:txBody>
          </p:sp>
          <p:sp>
            <p:nvSpPr>
              <p:cNvPr id="41" name="Shape5"/>
              <p:cNvSpPr/>
              <p:nvPr/>
            </p:nvSpPr>
            <p:spPr>
              <a:xfrm flipH="1">
                <a:off x="11541550" y="1996917"/>
                <a:ext cx="71861" cy="57014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C6F2FA"/>
                  </a:gs>
                  <a:gs pos="100000">
                    <a:srgbClr val="66EAE3"/>
                  </a:gs>
                </a:gsLst>
                <a:lin ang="16200000" scaled="1"/>
                <a:tileRect/>
              </a:gradFill>
              <a:ln w="12700">
                <a:noFill/>
              </a:ln>
              <a:effectLst>
                <a:outerShdw blurRad="127000" dist="63500" dir="2700000" algn="tl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endParaRPr lang="zh-CN" altLang="en-US" sz="2000"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7105293" y="4667636"/>
              <a:ext cx="4508118" cy="1450034"/>
              <a:chOff x="7105293" y="5501672"/>
              <a:chExt cx="4508118" cy="798708"/>
            </a:xfrm>
          </p:grpSpPr>
          <p:sp>
            <p:nvSpPr>
              <p:cNvPr id="32" name="ComponentBackground6"/>
              <p:cNvSpPr/>
              <p:nvPr/>
            </p:nvSpPr>
            <p:spPr>
              <a:xfrm>
                <a:off x="7105295" y="5501672"/>
                <a:ext cx="4475475" cy="798708"/>
              </a:xfrm>
              <a:prstGeom prst="roundRect">
                <a:avLst>
                  <a:gd name="adj" fmla="val 12959"/>
                </a:avLst>
              </a:prstGeom>
              <a:gradFill flip="none" rotWithShape="1">
                <a:gsLst>
                  <a:gs pos="0">
                    <a:srgbClr val="FFFFFF">
                      <a:alpha val="95000"/>
                    </a:srgbClr>
                  </a:gs>
                  <a:gs pos="100000">
                    <a:srgbClr val="FFFFFF">
                      <a:alpha val="80000"/>
                    </a:srgb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63500" dist="50800" dir="2400000" algn="ctr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Number6"/>
              <p:cNvSpPr/>
              <p:nvPr/>
            </p:nvSpPr>
            <p:spPr>
              <a:xfrm flipH="1">
                <a:off x="7105293" y="5549098"/>
                <a:ext cx="553138" cy="6807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400" b="1" i="1" dirty="0">
                    <a:gradFill flip="none" rotWithShape="1">
                      <a:gsLst>
                        <a:gs pos="0">
                          <a:srgbClr val="76F7C5">
                            <a:alpha val="34000"/>
                          </a:srgbClr>
                        </a:gs>
                        <a:gs pos="50000">
                          <a:srgbClr val="6BCFCC">
                            <a:alpha val="25000"/>
                          </a:srgbClr>
                        </a:gs>
                        <a:gs pos="100000">
                          <a:srgbClr val="5FA7D3"/>
                        </a:gs>
                        <a:gs pos="100000">
                          <a:srgbClr val="62B2D1">
                            <a:alpha val="79000"/>
                          </a:srgbClr>
                        </a:gs>
                        <a:gs pos="100000">
                          <a:srgbClr val="69C9CD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</a:rPr>
                  <a:t>6</a:t>
                </a:r>
                <a:endParaRPr lang="zh-CN" altLang="en-US" sz="4400" b="1" i="1" dirty="0">
                  <a:gradFill flip="none" rotWithShape="1">
                    <a:gsLst>
                      <a:gs pos="0">
                        <a:srgbClr val="76F7C5">
                          <a:alpha val="34000"/>
                        </a:srgbClr>
                      </a:gs>
                      <a:gs pos="50000">
                        <a:srgbClr val="6BCFCC">
                          <a:alpha val="25000"/>
                        </a:srgbClr>
                      </a:gs>
                      <a:gs pos="100000">
                        <a:srgbClr val="5FA7D3"/>
                      </a:gs>
                      <a:gs pos="100000">
                        <a:srgbClr val="62B2D1">
                          <a:alpha val="79000"/>
                        </a:srgbClr>
                      </a:gs>
                      <a:gs pos="100000">
                        <a:srgbClr val="69C9CD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  <a:tileRect/>
                  </a:gradFill>
                </a:endParaRPr>
              </a:p>
            </p:txBody>
          </p:sp>
          <p:sp>
            <p:nvSpPr>
              <p:cNvPr id="36" name="Shape6"/>
              <p:cNvSpPr/>
              <p:nvPr/>
            </p:nvSpPr>
            <p:spPr>
              <a:xfrm flipH="1">
                <a:off x="11541550" y="5620439"/>
                <a:ext cx="71861" cy="57014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C6F2FA"/>
                  </a:gs>
                  <a:gs pos="100000">
                    <a:srgbClr val="66EAE3"/>
                  </a:gs>
                </a:gsLst>
                <a:lin ang="16200000" scaled="1"/>
                <a:tileRect/>
              </a:gradFill>
              <a:ln w="12700">
                <a:noFill/>
              </a:ln>
              <a:effectLst>
                <a:outerShdw blurRad="127000" dist="63500" dir="2700000" algn="tl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endParaRPr lang="zh-CN" altLang="en-US" sz="2000"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68" name="Bullet1"/>
          <p:cNvSpPr txBox="1"/>
          <p:nvPr/>
        </p:nvSpPr>
        <p:spPr>
          <a:xfrm>
            <a:off x="701452" y="1424845"/>
            <a:ext cx="3838723" cy="441082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zh-CN" sz="1800" b="1" kern="100" dirty="0">
                <a:solidFill>
                  <a:srgbClr val="20C9FA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灵活组网</a:t>
            </a:r>
            <a:endParaRPr lang="zh-CN" altLang="zh-CN" sz="1800" kern="100" dirty="0">
              <a:solidFill>
                <a:srgbClr val="20C9FA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Bullet1"/>
          <p:cNvSpPr txBox="1"/>
          <p:nvPr/>
        </p:nvSpPr>
        <p:spPr>
          <a:xfrm>
            <a:off x="780356" y="3285111"/>
            <a:ext cx="3838723" cy="441082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1800" b="1" kern="100" dirty="0">
                <a:solidFill>
                  <a:srgbClr val="20C9FA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小型化、高效能</a:t>
            </a:r>
            <a:endParaRPr lang="zh-CN" altLang="zh-CN" sz="1800" kern="100" dirty="0">
              <a:solidFill>
                <a:srgbClr val="20C9FA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Text1"/>
          <p:cNvSpPr txBox="1"/>
          <p:nvPr/>
        </p:nvSpPr>
        <p:spPr>
          <a:xfrm>
            <a:off x="687852" y="3827664"/>
            <a:ext cx="3283954" cy="800880"/>
          </a:xfrm>
          <a:prstGeom prst="rect">
            <a:avLst/>
          </a:prstGeom>
          <a:noFill/>
        </p:spPr>
        <p:txBody>
          <a:bodyPr wrap="square" rtlCol="0" anchor="t" anchorCtr="0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buFont typeface="+mj-lt"/>
              <a:buAutoNum type="arabicPeriod"/>
            </a:pPr>
            <a:r>
              <a:rPr lang="zh-CN" altLang="en-US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三频</a:t>
            </a:r>
            <a:r>
              <a:rPr lang="en-US" altLang="zh-CN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端口*</a:t>
            </a:r>
            <a:r>
              <a:rPr lang="en-US" altLang="zh-CN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1=</a:t>
            </a:r>
            <a:r>
              <a:rPr lang="zh-CN" altLang="en-US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单频</a:t>
            </a:r>
            <a:r>
              <a:rPr lang="en-US" altLang="zh-CN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端口*</a:t>
            </a:r>
            <a:r>
              <a:rPr lang="en-US" altLang="zh-CN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</a:t>
            </a:r>
            <a:endParaRPr lang="en-US" altLang="zh-CN" sz="1200" kern="1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altLang="zh-CN" sz="12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50L</a:t>
            </a:r>
            <a:r>
              <a:rPr lang="en-US" altLang="zh-CN" sz="10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sz="10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三频</a:t>
            </a:r>
            <a:r>
              <a:rPr lang="en-US" altLang="zh-CN" sz="10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10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端口*</a:t>
            </a:r>
            <a:r>
              <a:rPr lang="en-US" altLang="zh-CN" sz="10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1】</a:t>
            </a:r>
            <a:r>
              <a:rPr lang="en-US" altLang="zh-CN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VS.</a:t>
            </a:r>
            <a:r>
              <a:rPr lang="zh-CN" altLang="en-US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530L</a:t>
            </a:r>
            <a:r>
              <a:rPr lang="en-US" altLang="zh-CN" sz="10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sz="10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单频</a:t>
            </a:r>
            <a:r>
              <a:rPr lang="en-US" altLang="zh-CN" sz="10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0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端口*</a:t>
            </a:r>
            <a:r>
              <a:rPr lang="en-US" altLang="zh-CN" sz="10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 】</a:t>
            </a:r>
            <a:endParaRPr lang="zh-CN" altLang="en-US" sz="1000" kern="1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en-US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单台测试时间节省</a:t>
            </a:r>
            <a:r>
              <a:rPr lang="en-US" altLang="zh-CN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46%</a:t>
            </a:r>
            <a:r>
              <a:rPr lang="zh-CN" altLang="en-US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，组网模式测试效率最大可提升</a:t>
            </a:r>
            <a:r>
              <a:rPr lang="en-US" altLang="zh-CN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7</a:t>
            </a:r>
            <a:r>
              <a:rPr lang="zh-CN" altLang="en-US" sz="12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倍</a:t>
            </a:r>
            <a:endParaRPr lang="zh-CN" altLang="en-US" sz="1200" kern="1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1" name="Bullet1"/>
          <p:cNvSpPr txBox="1"/>
          <p:nvPr/>
        </p:nvSpPr>
        <p:spPr>
          <a:xfrm>
            <a:off x="722179" y="5018994"/>
            <a:ext cx="3838723" cy="441082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1800" b="1" kern="100" dirty="0">
                <a:solidFill>
                  <a:srgbClr val="20C9FA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Open</a:t>
            </a:r>
            <a:r>
              <a:rPr lang="zh-CN" altLang="en-US" sz="1800" b="1" kern="100" dirty="0">
                <a:solidFill>
                  <a:srgbClr val="20C9FA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自校功能</a:t>
            </a:r>
            <a:endParaRPr lang="zh-CN" altLang="zh-CN" sz="1800" kern="100" dirty="0">
              <a:solidFill>
                <a:srgbClr val="20C9FA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2" name="Text1"/>
          <p:cNvSpPr txBox="1"/>
          <p:nvPr/>
        </p:nvSpPr>
        <p:spPr>
          <a:xfrm>
            <a:off x="713636" y="5517200"/>
            <a:ext cx="3431050" cy="80088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11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1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、底噪测量：精准检测仪器底噪，确保测量准确性 </a:t>
            </a:r>
            <a:endParaRPr lang="zh-CN" altLang="en-US" sz="1100" kern="1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algn="just"/>
            <a:r>
              <a:rPr lang="en-US" altLang="zh-CN" sz="11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1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、频谱测量：监测无线电波环境，排查外部干扰</a:t>
            </a:r>
            <a:endParaRPr lang="zh-CN" altLang="en-US" sz="1100" kern="1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algn="just"/>
            <a:r>
              <a:rPr lang="en-US" altLang="zh-CN" sz="11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1100" kern="1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、功率校准：支持仪器功率校正，降低维护成本</a:t>
            </a:r>
            <a:endParaRPr lang="zh-CN" altLang="en-US" sz="1100" kern="1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algn="just"/>
            <a:endParaRPr lang="zh-CN" altLang="en-US" sz="1100" kern="10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8456977" y="1424845"/>
            <a:ext cx="2672005" cy="369332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>
            <a:defPPr>
              <a:defRPr lang="zh-CN"/>
            </a:defPPr>
            <a:lvl1pPr algn="just">
              <a:defRPr b="1" kern="10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>
                <a:solidFill>
                  <a:srgbClr val="20C9FA"/>
                </a:solidFill>
              </a:rPr>
              <a:t>多端口便捷测试</a:t>
            </a:r>
            <a:endParaRPr lang="zh-CN" altLang="zh-CN" dirty="0">
              <a:solidFill>
                <a:srgbClr val="20C9FA"/>
              </a:solidFill>
            </a:endParaRPr>
          </a:p>
        </p:txBody>
      </p:sp>
      <p:sp>
        <p:nvSpPr>
          <p:cNvPr id="74" name="Text1"/>
          <p:cNvSpPr txBox="1"/>
          <p:nvPr/>
        </p:nvSpPr>
        <p:spPr>
          <a:xfrm>
            <a:off x="8297777" y="1900294"/>
            <a:ext cx="3179989" cy="775929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>
            <a:defPPr>
              <a:defRPr lang="zh-CN"/>
            </a:defPPr>
            <a:lvl1pPr marL="342900" lvl="0" indent="-342900" algn="just">
              <a:buFont typeface="+mj-lt"/>
              <a:buAutoNum type="arabicPeriod"/>
              <a:defRPr sz="1100" kern="10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多端口同时激励，模拟真实应用场景，</a:t>
            </a:r>
            <a:endParaRPr lang="en-US" altLang="zh-CN" dirty="0"/>
          </a:p>
          <a:p>
            <a:r>
              <a:rPr lang="zh-CN" altLang="en-US" dirty="0"/>
              <a:t>测量模式丰富，支持单系统、多系统、组合互调测试</a:t>
            </a:r>
            <a:endParaRPr lang="en-US" altLang="zh-CN" dirty="0"/>
          </a:p>
          <a:p>
            <a:r>
              <a:rPr lang="zh-CN" altLang="en-US" dirty="0"/>
              <a:t>任意端口灵活选择测试</a:t>
            </a:r>
            <a:endParaRPr lang="zh-CN" altLang="en-US" dirty="0"/>
          </a:p>
        </p:txBody>
      </p:sp>
      <p:sp>
        <p:nvSpPr>
          <p:cNvPr id="75" name="文本框 74"/>
          <p:cNvSpPr txBox="1"/>
          <p:nvPr/>
        </p:nvSpPr>
        <p:spPr>
          <a:xfrm>
            <a:off x="8445928" y="3216673"/>
            <a:ext cx="2922312" cy="369332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>
            <a:defPPr>
              <a:defRPr lang="zh-CN"/>
            </a:defPPr>
            <a:lvl1pPr algn="just">
              <a:defRPr b="1" kern="10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zh-CN" dirty="0">
                <a:solidFill>
                  <a:srgbClr val="20C9FA"/>
                </a:solidFill>
              </a:rPr>
              <a:t>一站式全系列通配软件</a:t>
            </a:r>
            <a:endParaRPr lang="zh-CN" altLang="zh-CN" dirty="0">
              <a:solidFill>
                <a:srgbClr val="20C9FA"/>
              </a:solidFill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8259907" y="3740456"/>
            <a:ext cx="2922312" cy="646331"/>
          </a:xfrm>
          <a:prstGeom prst="rect">
            <a:avLst/>
          </a:prstGeom>
          <a:noFill/>
        </p:spPr>
        <p:txBody>
          <a:bodyPr wrap="square" rtlCol="0" anchor="t" anchorCtr="0">
            <a:normAutofit fontScale="92500"/>
          </a:bodyPr>
          <a:lstStyle>
            <a:defPPr>
              <a:defRPr lang="zh-CN"/>
            </a:defPPr>
            <a:lvl1pPr lvl="0" algn="just">
              <a:defRPr sz="1200" kern="10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28600" indent="-228600">
              <a:buFont typeface="+mj-lt"/>
              <a:buAutoNum type="arabicPeriod"/>
            </a:pPr>
            <a:r>
              <a:rPr lang="zh-CN" altLang="zh-CN" dirty="0"/>
              <a:t>一套软件集中管理所有接入设备</a:t>
            </a:r>
            <a:endParaRPr lang="zh-CN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zh-CN" dirty="0"/>
              <a:t>灵活配置任意测量模式及参数</a:t>
            </a:r>
            <a:endParaRPr lang="zh-CN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zh-CN" dirty="0"/>
              <a:t>软件接口多元丰富，数据交互畅通无阻</a:t>
            </a:r>
            <a:endParaRPr lang="zh-CN" altLang="zh-CN" dirty="0"/>
          </a:p>
        </p:txBody>
      </p:sp>
      <p:sp>
        <p:nvSpPr>
          <p:cNvPr id="77" name="文本框 76"/>
          <p:cNvSpPr txBox="1"/>
          <p:nvPr/>
        </p:nvSpPr>
        <p:spPr>
          <a:xfrm>
            <a:off x="8627668" y="5142704"/>
            <a:ext cx="2071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1800" b="1" kern="100" dirty="0">
                <a:solidFill>
                  <a:srgbClr val="20C9FA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特色功能</a:t>
            </a:r>
            <a:endParaRPr lang="zh-CN" altLang="zh-CN" sz="1400" kern="100" dirty="0">
              <a:solidFill>
                <a:srgbClr val="20C9FA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8206670" y="5590735"/>
            <a:ext cx="2922312" cy="72734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zh-CN"/>
            </a:defPPr>
            <a:lvl1pPr lvl="0" algn="just">
              <a:defRPr sz="1100" kern="10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智能温控：使仪器工作在最佳温度范围，保障测试的稳定性和准确性</a:t>
            </a:r>
            <a:endParaRPr lang="zh-CN" altLang="en-US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一键生成多种格式报告</a:t>
            </a:r>
            <a:endParaRPr lang="zh-CN" altLang="en-US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支持数据本地和云端存储</a:t>
            </a:r>
            <a:endParaRPr lang="zh-CN" altLang="en-US" dirty="0"/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828602" y="3061656"/>
            <a:ext cx="2294558" cy="1989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5000">
              <a:srgbClr val="10C4FC">
                <a:alpha val="0"/>
              </a:srgbClr>
            </a:gs>
            <a:gs pos="99000">
              <a:srgbClr val="75FFCA"/>
            </a:gs>
          </a:gsLst>
          <a:lin ang="0" scaled="0"/>
        </a:gradFill>
        <a:ln>
          <a:noFill/>
        </a:ln>
      </a:spPr>
      <a:bodyPr rtlCol="0" anchor="ctr"/>
      <a:lstStyle>
        <a:defPPr algn="ctr">
          <a:defRPr dirty="0"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3440</Words>
  <Application>WPS 演示</Application>
  <PresentationFormat>自定义</PresentationFormat>
  <Paragraphs>754</Paragraphs>
  <Slides>13</Slides>
  <Notes>13</Notes>
  <HiddenSlides>2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5" baseType="lpstr">
      <vt:lpstr>Arial</vt:lpstr>
      <vt:lpstr>宋体</vt:lpstr>
      <vt:lpstr>Wingdings</vt:lpstr>
      <vt:lpstr>Microsoft YaHei</vt:lpstr>
      <vt:lpstr>Helvetica</vt:lpstr>
      <vt:lpstr>Roboto Regular</vt:lpstr>
      <vt:lpstr>Roboto Light</vt:lpstr>
      <vt:lpstr>思源黑体 CN Normal</vt:lpstr>
      <vt:lpstr>Segoe Print</vt:lpstr>
      <vt:lpstr>Bernard MT Condensed</vt:lpstr>
      <vt:lpstr>魂心</vt:lpstr>
      <vt:lpstr>腾讯体</vt:lpstr>
      <vt:lpstr>Red Hat Display</vt:lpstr>
      <vt:lpstr>Times New Roman</vt:lpstr>
      <vt:lpstr>Tahoma</vt:lpstr>
      <vt:lpstr>Arial Unicode MS</vt:lpstr>
      <vt:lpstr>华文楷体</vt:lpstr>
      <vt:lpstr>Consolas</vt:lpstr>
      <vt:lpstr>Verdana</vt:lpstr>
      <vt:lpstr>SimHei</vt:lpstr>
      <vt:lpstr>MS Gothic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Comba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周凯莉</dc:creator>
  <cp:lastModifiedBy>老刘</cp:lastModifiedBy>
  <cp:revision>652</cp:revision>
  <dcterms:created xsi:type="dcterms:W3CDTF">2023-04-23T07:52:00Z</dcterms:created>
  <dcterms:modified xsi:type="dcterms:W3CDTF">2025-02-27T06:23:04Z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7A60A814C5A142908FD5822F293F2779_12</vt:lpwstr>
  </property>
  <property fmtid="{D5CDD505-2E9C-101B-9397-08002B2CF9AE}" pid="3" name="KSOProductBuildVer">
    <vt:lpwstr>2052-12.1.0.20305</vt:lpwstr>
  </property>
</Properties>
</file>